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Override PartName="/customXml/itemProps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0.svg" ContentType="image/svg+xml"/>
  <Override PartName="/ppt/media/image102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media/image18.svg" ContentType="image/svg+xml"/>
  <Override PartName="/ppt/media/image20.svg" ContentType="image/svg+xml"/>
  <Override PartName="/ppt/media/image22.svg" ContentType="image/svg+xml"/>
  <Override PartName="/ppt/media/image24.svg" ContentType="image/svg+xml"/>
  <Override PartName="/ppt/media/image26.svg" ContentType="image/svg+xml"/>
  <Override PartName="/ppt/media/image28.svg" ContentType="image/svg+xml"/>
  <Override PartName="/ppt/media/image30.svg" ContentType="image/svg+xml"/>
  <Override PartName="/ppt/media/image32.svg" ContentType="image/svg+xml"/>
  <Override PartName="/ppt/media/image34.svg" ContentType="image/svg+xml"/>
  <Override PartName="/ppt/media/image36.svg" ContentType="image/svg+xml"/>
  <Override PartName="/ppt/media/image40.svg" ContentType="image/svg+xml"/>
  <Override PartName="/ppt/media/image42.svg" ContentType="image/svg+xml"/>
  <Override PartName="/ppt/media/image44.svg" ContentType="image/svg+xml"/>
  <Override PartName="/ppt/media/image46.svg" ContentType="image/svg+xml"/>
  <Override PartName="/ppt/media/image48.svg" ContentType="image/svg+xml"/>
  <Override PartName="/ppt/media/image50.svg" ContentType="image/svg+xml"/>
  <Override PartName="/ppt/media/image52.svg" ContentType="image/svg+xml"/>
  <Override PartName="/ppt/media/image54.svg" ContentType="image/svg+xml"/>
  <Override PartName="/ppt/media/image56.svg" ContentType="image/svg+xml"/>
  <Override PartName="/ppt/media/image71.svg" ContentType="image/svg+xml"/>
  <Override PartName="/ppt/media/image74.svg" ContentType="image/svg+xml"/>
  <Override PartName="/ppt/media/image78.svg" ContentType="image/svg+xml"/>
  <Override PartName="/ppt/media/image80.svg" ContentType="image/svg+xml"/>
  <Override PartName="/ppt/media/image82.svg" ContentType="image/svg+xml"/>
  <Override PartName="/ppt/media/image84.svg" ContentType="image/svg+xml"/>
  <Override PartName="/ppt/media/image86.svg" ContentType="image/svg+xml"/>
  <Override PartName="/ppt/media/image88.svg" ContentType="image/svg+xml"/>
  <Override PartName="/ppt/media/image90.svg" ContentType="image/svg+xml"/>
  <Override PartName="/ppt/media/image92.svg" ContentType="image/svg+xml"/>
  <Override PartName="/ppt/media/image94.svg" ContentType="image/svg+xml"/>
  <Override PartName="/ppt/media/image96.svg" ContentType="image/svg+xml"/>
  <Override PartName="/ppt/media/image9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handoutMasterIdLst>
    <p:handoutMasterId r:id="rId43"/>
  </p:handoutMasterIdLst>
  <p:sldIdLst>
    <p:sldId id="302" r:id="rId3"/>
    <p:sldId id="535" r:id="rId5"/>
    <p:sldId id="536" r:id="rId6"/>
    <p:sldId id="2568" r:id="rId7"/>
    <p:sldId id="2492" r:id="rId8"/>
    <p:sldId id="2383" r:id="rId9"/>
    <p:sldId id="2438" r:id="rId10"/>
    <p:sldId id="2395" r:id="rId11"/>
    <p:sldId id="2671" r:id="rId12"/>
    <p:sldId id="2702" r:id="rId13"/>
    <p:sldId id="2362" r:id="rId14"/>
    <p:sldId id="2361" r:id="rId15"/>
    <p:sldId id="2615" r:id="rId16"/>
    <p:sldId id="2701" r:id="rId17"/>
    <p:sldId id="2644" r:id="rId18"/>
    <p:sldId id="2439" r:id="rId19"/>
    <p:sldId id="2703" r:id="rId20"/>
    <p:sldId id="2403" r:id="rId21"/>
    <p:sldId id="2462" r:id="rId22"/>
    <p:sldId id="2519" r:id="rId23"/>
    <p:sldId id="2385" r:id="rId24"/>
    <p:sldId id="2523" r:id="rId25"/>
    <p:sldId id="2548" r:id="rId26"/>
    <p:sldId id="2401" r:id="rId27"/>
    <p:sldId id="2614" r:id="rId28"/>
    <p:sldId id="2616" r:id="rId29"/>
    <p:sldId id="2404" r:id="rId30"/>
    <p:sldId id="2463" r:id="rId31"/>
    <p:sldId id="2405" r:id="rId32"/>
    <p:sldId id="2480" r:id="rId33"/>
    <p:sldId id="2406" r:id="rId34"/>
    <p:sldId id="2604" r:id="rId35"/>
    <p:sldId id="2496" r:id="rId36"/>
    <p:sldId id="2520" r:id="rId37"/>
    <p:sldId id="2436" r:id="rId38"/>
    <p:sldId id="2437" r:id="rId39"/>
    <p:sldId id="2443" r:id="rId40"/>
    <p:sldId id="2733" r:id="rId41"/>
    <p:sldId id="2319" r:id="rId42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04" userDrawn="1">
          <p15:clr>
            <a:srgbClr val="A4A3A4"/>
          </p15:clr>
        </p15:guide>
        <p15:guide id="2" pos="281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6DC2"/>
    <a:srgbClr val="1286BC"/>
    <a:srgbClr val="2BA374"/>
    <a:srgbClr val="1F5CD7"/>
    <a:srgbClr val="6993E9"/>
    <a:srgbClr val="69A7E9"/>
    <a:srgbClr val="EE968C"/>
    <a:srgbClr val="90EE90"/>
    <a:srgbClr val="900208"/>
    <a:srgbClr val="741B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70" d="100"/>
          <a:sy n="70" d="100"/>
        </p:scale>
        <p:origin x="2706" y="1140"/>
      </p:cViewPr>
      <p:guideLst>
        <p:guide orient="horz" pos="1604"/>
        <p:guide pos="281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8" Type="http://schemas.openxmlformats.org/officeDocument/2006/relationships/customXml" Target="../customXml/item1.xml"/><Relationship Id="rId47" Type="http://schemas.openxmlformats.org/officeDocument/2006/relationships/customXmlProps" Target="../customXml/itemProps1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handoutMaster" Target="handoutMasters/handoutMaster1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fld id="{AD4A3340-C542-46E3-BB6B-1E3F28D53E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fld id="{93EAA4AF-B0AE-42C7-9AD8-C74E868F580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SimSun" panose="02010600030101010101" pitchFamily="2" charset="-122"/>
        <a:ea typeface="SimSun" panose="02010600030101010101" pitchFamily="2" charset="-122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SimSun" panose="02010600030101010101" pitchFamily="2" charset="-122"/>
        <a:ea typeface="SimSun" panose="02010600030101010101" pitchFamily="2" charset="-122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SimSun" panose="02010600030101010101" pitchFamily="2" charset="-122"/>
        <a:ea typeface="SimSun" panose="02010600030101010101" pitchFamily="2" charset="-122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SimSun" panose="02010600030101010101" pitchFamily="2" charset="-122"/>
        <a:ea typeface="SimSun" panose="02010600030101010101" pitchFamily="2" charset="-122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SimSun" panose="02010600030101010101" pitchFamily="2" charset="-122"/>
        <a:ea typeface="SimSun" panose="02010600030101010101" pitchFamily="2" charset="-122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片占位符 14"/>
          <p:cNvSpPr>
            <a:spLocks noGrp="1"/>
          </p:cNvSpPr>
          <p:nvPr>
            <p:ph type="pic" sz="quarter" idx="14"/>
          </p:nvPr>
        </p:nvSpPr>
        <p:spPr>
          <a:xfrm>
            <a:off x="5420964" y="1852813"/>
            <a:ext cx="2791470" cy="3290687"/>
          </a:xfrm>
          <a:custGeom>
            <a:avLst/>
            <a:gdLst>
              <a:gd name="connsiteX0" fmla="*/ 1158907 w 2791470"/>
              <a:gd name="connsiteY0" fmla="*/ 0 h 3290687"/>
              <a:gd name="connsiteX1" fmla="*/ 2791470 w 2791470"/>
              <a:gd name="connsiteY1" fmla="*/ 0 h 3290687"/>
              <a:gd name="connsiteX2" fmla="*/ 1632563 w 2791470"/>
              <a:gd name="connsiteY2" fmla="*/ 3290687 h 3290687"/>
              <a:gd name="connsiteX3" fmla="*/ 0 w 2791470"/>
              <a:gd name="connsiteY3" fmla="*/ 3290687 h 329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470" h="3290687">
                <a:moveTo>
                  <a:pt x="1158907" y="0"/>
                </a:moveTo>
                <a:lnTo>
                  <a:pt x="2791470" y="0"/>
                </a:lnTo>
                <a:lnTo>
                  <a:pt x="1632563" y="3290687"/>
                </a:lnTo>
                <a:lnTo>
                  <a:pt x="0" y="32906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3"/>
          </p:nvPr>
        </p:nvSpPr>
        <p:spPr>
          <a:xfrm>
            <a:off x="1991964" y="1852813"/>
            <a:ext cx="2791470" cy="3290687"/>
          </a:xfrm>
          <a:custGeom>
            <a:avLst/>
            <a:gdLst>
              <a:gd name="connsiteX0" fmla="*/ 1158907 w 2791470"/>
              <a:gd name="connsiteY0" fmla="*/ 0 h 3290687"/>
              <a:gd name="connsiteX1" fmla="*/ 2791470 w 2791470"/>
              <a:gd name="connsiteY1" fmla="*/ 0 h 3290687"/>
              <a:gd name="connsiteX2" fmla="*/ 1632563 w 2791470"/>
              <a:gd name="connsiteY2" fmla="*/ 3290687 h 3290687"/>
              <a:gd name="connsiteX3" fmla="*/ 0 w 2791470"/>
              <a:gd name="connsiteY3" fmla="*/ 3290687 h 329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470" h="3290687">
                <a:moveTo>
                  <a:pt x="1158907" y="0"/>
                </a:moveTo>
                <a:lnTo>
                  <a:pt x="2791470" y="0"/>
                </a:lnTo>
                <a:lnTo>
                  <a:pt x="1632563" y="3290687"/>
                </a:lnTo>
                <a:lnTo>
                  <a:pt x="0" y="32906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4360567" y="1"/>
            <a:ext cx="2791470" cy="3290687"/>
          </a:xfrm>
          <a:custGeom>
            <a:avLst/>
            <a:gdLst>
              <a:gd name="connsiteX0" fmla="*/ 1158907 w 2791470"/>
              <a:gd name="connsiteY0" fmla="*/ 0 h 3290687"/>
              <a:gd name="connsiteX1" fmla="*/ 2791470 w 2791470"/>
              <a:gd name="connsiteY1" fmla="*/ 0 h 3290687"/>
              <a:gd name="connsiteX2" fmla="*/ 1632563 w 2791470"/>
              <a:gd name="connsiteY2" fmla="*/ 3290687 h 3290687"/>
              <a:gd name="connsiteX3" fmla="*/ 0 w 2791470"/>
              <a:gd name="connsiteY3" fmla="*/ 3290687 h 329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470" h="3290687">
                <a:moveTo>
                  <a:pt x="1158907" y="0"/>
                </a:moveTo>
                <a:lnTo>
                  <a:pt x="2791470" y="0"/>
                </a:lnTo>
                <a:lnTo>
                  <a:pt x="1632563" y="3290687"/>
                </a:lnTo>
                <a:lnTo>
                  <a:pt x="0" y="32906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931567" y="1"/>
            <a:ext cx="2791470" cy="3290687"/>
          </a:xfrm>
          <a:custGeom>
            <a:avLst/>
            <a:gdLst>
              <a:gd name="connsiteX0" fmla="*/ 1158907 w 2791470"/>
              <a:gd name="connsiteY0" fmla="*/ 0 h 3290687"/>
              <a:gd name="connsiteX1" fmla="*/ 2791470 w 2791470"/>
              <a:gd name="connsiteY1" fmla="*/ 0 h 3290687"/>
              <a:gd name="connsiteX2" fmla="*/ 1632563 w 2791470"/>
              <a:gd name="connsiteY2" fmla="*/ 3290687 h 3290687"/>
              <a:gd name="connsiteX3" fmla="*/ 0 w 2791470"/>
              <a:gd name="connsiteY3" fmla="*/ 3290687 h 329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470" h="3290687">
                <a:moveTo>
                  <a:pt x="1158907" y="0"/>
                </a:moveTo>
                <a:lnTo>
                  <a:pt x="2791470" y="0"/>
                </a:lnTo>
                <a:lnTo>
                  <a:pt x="1632563" y="3290687"/>
                </a:lnTo>
                <a:lnTo>
                  <a:pt x="0" y="32906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5385392" y="1809721"/>
            <a:ext cx="923314" cy="1923786"/>
          </a:xfrm>
          <a:custGeom>
            <a:avLst/>
            <a:gdLst>
              <a:gd name="connsiteX0" fmla="*/ 15949 w 923314"/>
              <a:gd name="connsiteY0" fmla="*/ 0 h 1923786"/>
              <a:gd name="connsiteX1" fmla="*/ 923314 w 923314"/>
              <a:gd name="connsiteY1" fmla="*/ 0 h 1923786"/>
              <a:gd name="connsiteX2" fmla="*/ 923314 w 923314"/>
              <a:gd name="connsiteY2" fmla="*/ 1923786 h 1923786"/>
              <a:gd name="connsiteX3" fmla="*/ 0 w 923314"/>
              <a:gd name="connsiteY3" fmla="*/ 1923786 h 1923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3314" h="1923786">
                <a:moveTo>
                  <a:pt x="15949" y="0"/>
                </a:moveTo>
                <a:lnTo>
                  <a:pt x="923314" y="0"/>
                </a:lnTo>
                <a:lnTo>
                  <a:pt x="923314" y="1923786"/>
                </a:lnTo>
                <a:lnTo>
                  <a:pt x="0" y="1923786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2"/>
          </p:nvPr>
        </p:nvSpPr>
        <p:spPr>
          <a:xfrm>
            <a:off x="3820373" y="1458399"/>
            <a:ext cx="1503255" cy="2641715"/>
          </a:xfrm>
          <a:custGeom>
            <a:avLst/>
            <a:gdLst>
              <a:gd name="connsiteX0" fmla="*/ 0 w 1503255"/>
              <a:gd name="connsiteY0" fmla="*/ 0 h 2641715"/>
              <a:gd name="connsiteX1" fmla="*/ 1503255 w 1503255"/>
              <a:gd name="connsiteY1" fmla="*/ 0 h 2641715"/>
              <a:gd name="connsiteX2" fmla="*/ 1503255 w 1503255"/>
              <a:gd name="connsiteY2" fmla="*/ 2641715 h 2641715"/>
              <a:gd name="connsiteX3" fmla="*/ 0 w 1503255"/>
              <a:gd name="connsiteY3" fmla="*/ 2641715 h 264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3255" h="2641715">
                <a:moveTo>
                  <a:pt x="0" y="0"/>
                </a:moveTo>
                <a:lnTo>
                  <a:pt x="1503255" y="0"/>
                </a:lnTo>
                <a:lnTo>
                  <a:pt x="1503255" y="2641715"/>
                </a:lnTo>
                <a:lnTo>
                  <a:pt x="0" y="264171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2835297" y="1809721"/>
            <a:ext cx="923312" cy="1923786"/>
          </a:xfrm>
          <a:custGeom>
            <a:avLst/>
            <a:gdLst>
              <a:gd name="connsiteX0" fmla="*/ 0 w 923312"/>
              <a:gd name="connsiteY0" fmla="*/ 0 h 1923786"/>
              <a:gd name="connsiteX1" fmla="*/ 923312 w 923312"/>
              <a:gd name="connsiteY1" fmla="*/ 0 h 1923786"/>
              <a:gd name="connsiteX2" fmla="*/ 923312 w 923312"/>
              <a:gd name="connsiteY2" fmla="*/ 1923786 h 1923786"/>
              <a:gd name="connsiteX3" fmla="*/ 0 w 923312"/>
              <a:gd name="connsiteY3" fmla="*/ 1923786 h 1923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3312" h="1923786">
                <a:moveTo>
                  <a:pt x="0" y="0"/>
                </a:moveTo>
                <a:lnTo>
                  <a:pt x="923312" y="0"/>
                </a:lnTo>
                <a:lnTo>
                  <a:pt x="923312" y="1923786"/>
                </a:lnTo>
                <a:lnTo>
                  <a:pt x="0" y="1923786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20298"/>
          <a:stretch>
            <a:fillRect/>
          </a:stretch>
        </p:blipFill>
        <p:spPr>
          <a:xfrm>
            <a:off x="2627186" y="0"/>
            <a:ext cx="6516813" cy="45992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2"/>
          </p:nvPr>
        </p:nvSpPr>
        <p:spPr>
          <a:xfrm>
            <a:off x="6043492" y="1483522"/>
            <a:ext cx="3100508" cy="1887848"/>
          </a:xfrm>
          <a:custGeom>
            <a:avLst/>
            <a:gdLst>
              <a:gd name="connsiteX0" fmla="*/ 0 w 3100508"/>
              <a:gd name="connsiteY0" fmla="*/ 0 h 1887848"/>
              <a:gd name="connsiteX1" fmla="*/ 3100508 w 3100508"/>
              <a:gd name="connsiteY1" fmla="*/ 0 h 1887848"/>
              <a:gd name="connsiteX2" fmla="*/ 3100508 w 3100508"/>
              <a:gd name="connsiteY2" fmla="*/ 1887848 h 1887848"/>
              <a:gd name="connsiteX3" fmla="*/ 0 w 3100508"/>
              <a:gd name="connsiteY3" fmla="*/ 1887848 h 188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0508" h="1887848">
                <a:moveTo>
                  <a:pt x="0" y="0"/>
                </a:moveTo>
                <a:lnTo>
                  <a:pt x="3100508" y="0"/>
                </a:lnTo>
                <a:lnTo>
                  <a:pt x="3100508" y="1887848"/>
                </a:lnTo>
                <a:lnTo>
                  <a:pt x="0" y="1887848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1"/>
          </p:nvPr>
        </p:nvSpPr>
        <p:spPr>
          <a:xfrm>
            <a:off x="1" y="1483522"/>
            <a:ext cx="3100508" cy="1887848"/>
          </a:xfrm>
          <a:custGeom>
            <a:avLst/>
            <a:gdLst>
              <a:gd name="connsiteX0" fmla="*/ 0 w 3100508"/>
              <a:gd name="connsiteY0" fmla="*/ 0 h 1887848"/>
              <a:gd name="connsiteX1" fmla="*/ 3100508 w 3100508"/>
              <a:gd name="connsiteY1" fmla="*/ 0 h 1887848"/>
              <a:gd name="connsiteX2" fmla="*/ 3100508 w 3100508"/>
              <a:gd name="connsiteY2" fmla="*/ 1887848 h 1887848"/>
              <a:gd name="connsiteX3" fmla="*/ 0 w 3100508"/>
              <a:gd name="connsiteY3" fmla="*/ 1887848 h 188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0508" h="1887848">
                <a:moveTo>
                  <a:pt x="0" y="0"/>
                </a:moveTo>
                <a:lnTo>
                  <a:pt x="3100508" y="0"/>
                </a:lnTo>
                <a:lnTo>
                  <a:pt x="3100508" y="1887848"/>
                </a:lnTo>
                <a:lnTo>
                  <a:pt x="0" y="1887848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5988743" y="1547033"/>
            <a:ext cx="2230292" cy="1590594"/>
          </a:xfrm>
          <a:custGeom>
            <a:avLst/>
            <a:gdLst>
              <a:gd name="connsiteX0" fmla="*/ 0 w 2230292"/>
              <a:gd name="connsiteY0" fmla="*/ 0 h 1590594"/>
              <a:gd name="connsiteX1" fmla="*/ 2230292 w 2230292"/>
              <a:gd name="connsiteY1" fmla="*/ 0 h 1590594"/>
              <a:gd name="connsiteX2" fmla="*/ 2230292 w 2230292"/>
              <a:gd name="connsiteY2" fmla="*/ 1311954 h 1590594"/>
              <a:gd name="connsiteX3" fmla="*/ 1161313 w 2230292"/>
              <a:gd name="connsiteY3" fmla="*/ 1311954 h 1590594"/>
              <a:gd name="connsiteX4" fmla="*/ 1161313 w 2230292"/>
              <a:gd name="connsiteY4" fmla="*/ 1378488 h 1590594"/>
              <a:gd name="connsiteX5" fmla="*/ 1261656 w 2230292"/>
              <a:gd name="connsiteY5" fmla="*/ 1378488 h 1590594"/>
              <a:gd name="connsiteX6" fmla="*/ 1115146 w 2230292"/>
              <a:gd name="connsiteY6" fmla="*/ 1590594 h 1590594"/>
              <a:gd name="connsiteX7" fmla="*/ 968636 w 2230292"/>
              <a:gd name="connsiteY7" fmla="*/ 1378488 h 1590594"/>
              <a:gd name="connsiteX8" fmla="*/ 1068979 w 2230292"/>
              <a:gd name="connsiteY8" fmla="*/ 1378488 h 1590594"/>
              <a:gd name="connsiteX9" fmla="*/ 1068979 w 2230292"/>
              <a:gd name="connsiteY9" fmla="*/ 1311954 h 1590594"/>
              <a:gd name="connsiteX10" fmla="*/ 0 w 2230292"/>
              <a:gd name="connsiteY10" fmla="*/ 1311954 h 159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30292" h="1590594">
                <a:moveTo>
                  <a:pt x="0" y="0"/>
                </a:moveTo>
                <a:lnTo>
                  <a:pt x="2230292" y="0"/>
                </a:lnTo>
                <a:lnTo>
                  <a:pt x="2230292" y="1311954"/>
                </a:lnTo>
                <a:lnTo>
                  <a:pt x="1161313" y="1311954"/>
                </a:lnTo>
                <a:lnTo>
                  <a:pt x="1161313" y="1378488"/>
                </a:lnTo>
                <a:lnTo>
                  <a:pt x="1261656" y="1378488"/>
                </a:lnTo>
                <a:lnTo>
                  <a:pt x="1115146" y="1590594"/>
                </a:lnTo>
                <a:lnTo>
                  <a:pt x="968636" y="1378488"/>
                </a:lnTo>
                <a:lnTo>
                  <a:pt x="1068979" y="1378488"/>
                </a:lnTo>
                <a:lnTo>
                  <a:pt x="1068979" y="1311954"/>
                </a:lnTo>
                <a:lnTo>
                  <a:pt x="0" y="1311954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2"/>
          </p:nvPr>
        </p:nvSpPr>
        <p:spPr>
          <a:xfrm>
            <a:off x="3465499" y="1547033"/>
            <a:ext cx="2230292" cy="1590594"/>
          </a:xfrm>
          <a:custGeom>
            <a:avLst/>
            <a:gdLst>
              <a:gd name="connsiteX0" fmla="*/ 0 w 2230292"/>
              <a:gd name="connsiteY0" fmla="*/ 0 h 1590594"/>
              <a:gd name="connsiteX1" fmla="*/ 2230292 w 2230292"/>
              <a:gd name="connsiteY1" fmla="*/ 0 h 1590594"/>
              <a:gd name="connsiteX2" fmla="*/ 2230292 w 2230292"/>
              <a:gd name="connsiteY2" fmla="*/ 1311954 h 1590594"/>
              <a:gd name="connsiteX3" fmla="*/ 1161313 w 2230292"/>
              <a:gd name="connsiteY3" fmla="*/ 1311954 h 1590594"/>
              <a:gd name="connsiteX4" fmla="*/ 1161313 w 2230292"/>
              <a:gd name="connsiteY4" fmla="*/ 1378488 h 1590594"/>
              <a:gd name="connsiteX5" fmla="*/ 1261656 w 2230292"/>
              <a:gd name="connsiteY5" fmla="*/ 1378488 h 1590594"/>
              <a:gd name="connsiteX6" fmla="*/ 1115146 w 2230292"/>
              <a:gd name="connsiteY6" fmla="*/ 1590594 h 1590594"/>
              <a:gd name="connsiteX7" fmla="*/ 968636 w 2230292"/>
              <a:gd name="connsiteY7" fmla="*/ 1378488 h 1590594"/>
              <a:gd name="connsiteX8" fmla="*/ 1068979 w 2230292"/>
              <a:gd name="connsiteY8" fmla="*/ 1378488 h 1590594"/>
              <a:gd name="connsiteX9" fmla="*/ 1068979 w 2230292"/>
              <a:gd name="connsiteY9" fmla="*/ 1311954 h 1590594"/>
              <a:gd name="connsiteX10" fmla="*/ 0 w 2230292"/>
              <a:gd name="connsiteY10" fmla="*/ 1311954 h 159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30292" h="1590594">
                <a:moveTo>
                  <a:pt x="0" y="0"/>
                </a:moveTo>
                <a:lnTo>
                  <a:pt x="2230292" y="0"/>
                </a:lnTo>
                <a:lnTo>
                  <a:pt x="2230292" y="1311954"/>
                </a:lnTo>
                <a:lnTo>
                  <a:pt x="1161313" y="1311954"/>
                </a:lnTo>
                <a:lnTo>
                  <a:pt x="1161313" y="1378488"/>
                </a:lnTo>
                <a:lnTo>
                  <a:pt x="1261656" y="1378488"/>
                </a:lnTo>
                <a:lnTo>
                  <a:pt x="1115146" y="1590594"/>
                </a:lnTo>
                <a:lnTo>
                  <a:pt x="968636" y="1378488"/>
                </a:lnTo>
                <a:lnTo>
                  <a:pt x="1068979" y="1378488"/>
                </a:lnTo>
                <a:lnTo>
                  <a:pt x="1068979" y="1311954"/>
                </a:lnTo>
                <a:lnTo>
                  <a:pt x="0" y="1311954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942255" y="1547033"/>
            <a:ext cx="2230292" cy="1590594"/>
          </a:xfrm>
          <a:custGeom>
            <a:avLst/>
            <a:gdLst>
              <a:gd name="connsiteX0" fmla="*/ 0 w 2230292"/>
              <a:gd name="connsiteY0" fmla="*/ 0 h 1590594"/>
              <a:gd name="connsiteX1" fmla="*/ 2230292 w 2230292"/>
              <a:gd name="connsiteY1" fmla="*/ 0 h 1590594"/>
              <a:gd name="connsiteX2" fmla="*/ 2230292 w 2230292"/>
              <a:gd name="connsiteY2" fmla="*/ 1311954 h 1590594"/>
              <a:gd name="connsiteX3" fmla="*/ 1161313 w 2230292"/>
              <a:gd name="connsiteY3" fmla="*/ 1311954 h 1590594"/>
              <a:gd name="connsiteX4" fmla="*/ 1161313 w 2230292"/>
              <a:gd name="connsiteY4" fmla="*/ 1378488 h 1590594"/>
              <a:gd name="connsiteX5" fmla="*/ 1261656 w 2230292"/>
              <a:gd name="connsiteY5" fmla="*/ 1378488 h 1590594"/>
              <a:gd name="connsiteX6" fmla="*/ 1115146 w 2230292"/>
              <a:gd name="connsiteY6" fmla="*/ 1590594 h 1590594"/>
              <a:gd name="connsiteX7" fmla="*/ 968636 w 2230292"/>
              <a:gd name="connsiteY7" fmla="*/ 1378488 h 1590594"/>
              <a:gd name="connsiteX8" fmla="*/ 1068979 w 2230292"/>
              <a:gd name="connsiteY8" fmla="*/ 1378488 h 1590594"/>
              <a:gd name="connsiteX9" fmla="*/ 1068979 w 2230292"/>
              <a:gd name="connsiteY9" fmla="*/ 1311954 h 1590594"/>
              <a:gd name="connsiteX10" fmla="*/ 0 w 2230292"/>
              <a:gd name="connsiteY10" fmla="*/ 1311954 h 159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30292" h="1590594">
                <a:moveTo>
                  <a:pt x="0" y="0"/>
                </a:moveTo>
                <a:lnTo>
                  <a:pt x="2230292" y="0"/>
                </a:lnTo>
                <a:lnTo>
                  <a:pt x="2230292" y="1311954"/>
                </a:lnTo>
                <a:lnTo>
                  <a:pt x="1161313" y="1311954"/>
                </a:lnTo>
                <a:lnTo>
                  <a:pt x="1161313" y="1378488"/>
                </a:lnTo>
                <a:lnTo>
                  <a:pt x="1261656" y="1378488"/>
                </a:lnTo>
                <a:lnTo>
                  <a:pt x="1115146" y="1590594"/>
                </a:lnTo>
                <a:lnTo>
                  <a:pt x="968636" y="1378488"/>
                </a:lnTo>
                <a:lnTo>
                  <a:pt x="1068979" y="1378488"/>
                </a:lnTo>
                <a:lnTo>
                  <a:pt x="1068979" y="1311954"/>
                </a:lnTo>
                <a:lnTo>
                  <a:pt x="0" y="1311954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4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0.GIF"/><Relationship Id="rId1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1" Type="http://schemas.openxmlformats.org/officeDocument/2006/relationships/image" Target="../media/image6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2.png"/><Relationship Id="rId2" Type="http://schemas.openxmlformats.org/officeDocument/2006/relationships/image" Target="../media/image71.svg"/><Relationship Id="rId1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74.svg"/><Relationship Id="rId1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0.svg"/><Relationship Id="rId3" Type="http://schemas.openxmlformats.org/officeDocument/2006/relationships/image" Target="../media/image79.png"/><Relationship Id="rId2" Type="http://schemas.openxmlformats.org/officeDocument/2006/relationships/image" Target="../media/image78.svg"/><Relationship Id="rId1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2.svg"/><Relationship Id="rId1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6.svg"/><Relationship Id="rId3" Type="http://schemas.openxmlformats.org/officeDocument/2006/relationships/image" Target="../media/image85.png"/><Relationship Id="rId2" Type="http://schemas.openxmlformats.org/officeDocument/2006/relationships/image" Target="../media/image84.svg"/><Relationship Id="rId1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94.svg"/><Relationship Id="rId5" Type="http://schemas.openxmlformats.org/officeDocument/2006/relationships/image" Target="../media/image93.png"/><Relationship Id="rId4" Type="http://schemas.openxmlformats.org/officeDocument/2006/relationships/image" Target="../media/image92.svg"/><Relationship Id="rId3" Type="http://schemas.openxmlformats.org/officeDocument/2006/relationships/image" Target="../media/image91.png"/><Relationship Id="rId2" Type="http://schemas.openxmlformats.org/officeDocument/2006/relationships/image" Target="../media/image90.svg"/><Relationship Id="rId1" Type="http://schemas.openxmlformats.org/officeDocument/2006/relationships/image" Target="../media/image89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8.svg"/><Relationship Id="rId3" Type="http://schemas.openxmlformats.org/officeDocument/2006/relationships/image" Target="../media/image97.png"/><Relationship Id="rId2" Type="http://schemas.openxmlformats.org/officeDocument/2006/relationships/image" Target="../media/image96.svg"/><Relationship Id="rId1" Type="http://schemas.openxmlformats.org/officeDocument/2006/relationships/image" Target="../media/image95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3.GIF"/><Relationship Id="rId2" Type="http://schemas.openxmlformats.org/officeDocument/2006/relationships/image" Target="../media/image102.svg"/><Relationship Id="rId1" Type="http://schemas.openxmlformats.org/officeDocument/2006/relationships/image" Target="../media/image10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svg"/><Relationship Id="rId7" Type="http://schemas.openxmlformats.org/officeDocument/2006/relationships/image" Target="../media/image15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Relationship Id="rId3" Type="http://schemas.openxmlformats.org/officeDocument/2006/relationships/image" Target="../media/image11.png"/><Relationship Id="rId28" Type="http://schemas.openxmlformats.org/officeDocument/2006/relationships/notesSlide" Target="../notesSlides/notesSlide5.xml"/><Relationship Id="rId27" Type="http://schemas.openxmlformats.org/officeDocument/2006/relationships/slideLayout" Target="../slideLayouts/slideLayout1.xml"/><Relationship Id="rId26" Type="http://schemas.openxmlformats.org/officeDocument/2006/relationships/image" Target="../media/image34.svg"/><Relationship Id="rId25" Type="http://schemas.openxmlformats.org/officeDocument/2006/relationships/image" Target="../media/image33.png"/><Relationship Id="rId24" Type="http://schemas.openxmlformats.org/officeDocument/2006/relationships/image" Target="../media/image32.svg"/><Relationship Id="rId23" Type="http://schemas.openxmlformats.org/officeDocument/2006/relationships/image" Target="../media/image31.png"/><Relationship Id="rId22" Type="http://schemas.openxmlformats.org/officeDocument/2006/relationships/image" Target="../media/image30.svg"/><Relationship Id="rId21" Type="http://schemas.openxmlformats.org/officeDocument/2006/relationships/image" Target="../media/image29.png"/><Relationship Id="rId20" Type="http://schemas.openxmlformats.org/officeDocument/2006/relationships/image" Target="../media/image28.svg"/><Relationship Id="rId2" Type="http://schemas.openxmlformats.org/officeDocument/2006/relationships/image" Target="../media/image10.svg"/><Relationship Id="rId19" Type="http://schemas.openxmlformats.org/officeDocument/2006/relationships/image" Target="../media/image27.png"/><Relationship Id="rId18" Type="http://schemas.openxmlformats.org/officeDocument/2006/relationships/image" Target="../media/image26.svg"/><Relationship Id="rId17" Type="http://schemas.openxmlformats.org/officeDocument/2006/relationships/image" Target="../media/image25.png"/><Relationship Id="rId16" Type="http://schemas.openxmlformats.org/officeDocument/2006/relationships/image" Target="../media/image24.svg"/><Relationship Id="rId15" Type="http://schemas.openxmlformats.org/officeDocument/2006/relationships/image" Target="../media/image23.png"/><Relationship Id="rId14" Type="http://schemas.openxmlformats.org/officeDocument/2006/relationships/image" Target="../media/image22.svg"/><Relationship Id="rId13" Type="http://schemas.openxmlformats.org/officeDocument/2006/relationships/image" Target="../media/image21.png"/><Relationship Id="rId12" Type="http://schemas.openxmlformats.org/officeDocument/2006/relationships/image" Target="../media/image20.svg"/><Relationship Id="rId11" Type="http://schemas.openxmlformats.org/officeDocument/2006/relationships/image" Target="../media/image19.png"/><Relationship Id="rId10" Type="http://schemas.openxmlformats.org/officeDocument/2006/relationships/image" Target="../media/image18.sv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png"/><Relationship Id="rId8" Type="http://schemas.openxmlformats.org/officeDocument/2006/relationships/image" Target="../media/image40.svg"/><Relationship Id="rId7" Type="http://schemas.openxmlformats.org/officeDocument/2006/relationships/image" Target="../media/image39.png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4.svg"/><Relationship Id="rId3" Type="http://schemas.openxmlformats.org/officeDocument/2006/relationships/image" Target="../media/image23.png"/><Relationship Id="rId26" Type="http://schemas.openxmlformats.org/officeDocument/2006/relationships/notesSlide" Target="../notesSlides/notesSlide6.xml"/><Relationship Id="rId25" Type="http://schemas.openxmlformats.org/officeDocument/2006/relationships/slideLayout" Target="../slideLayouts/slideLayout1.xml"/><Relationship Id="rId24" Type="http://schemas.openxmlformats.org/officeDocument/2006/relationships/image" Target="../media/image56.svg"/><Relationship Id="rId23" Type="http://schemas.openxmlformats.org/officeDocument/2006/relationships/image" Target="../media/image55.png"/><Relationship Id="rId22" Type="http://schemas.openxmlformats.org/officeDocument/2006/relationships/image" Target="../media/image54.svg"/><Relationship Id="rId21" Type="http://schemas.openxmlformats.org/officeDocument/2006/relationships/image" Target="../media/image53.png"/><Relationship Id="rId20" Type="http://schemas.openxmlformats.org/officeDocument/2006/relationships/image" Target="../media/image52.svg"/><Relationship Id="rId2" Type="http://schemas.openxmlformats.org/officeDocument/2006/relationships/image" Target="../media/image36.svg"/><Relationship Id="rId19" Type="http://schemas.openxmlformats.org/officeDocument/2006/relationships/image" Target="../media/image51.png"/><Relationship Id="rId18" Type="http://schemas.openxmlformats.org/officeDocument/2006/relationships/image" Target="../media/image50.svg"/><Relationship Id="rId17" Type="http://schemas.openxmlformats.org/officeDocument/2006/relationships/image" Target="../media/image49.png"/><Relationship Id="rId16" Type="http://schemas.openxmlformats.org/officeDocument/2006/relationships/image" Target="../media/image48.svg"/><Relationship Id="rId15" Type="http://schemas.openxmlformats.org/officeDocument/2006/relationships/image" Target="../media/image47.png"/><Relationship Id="rId14" Type="http://schemas.openxmlformats.org/officeDocument/2006/relationships/image" Target="../media/image46.svg"/><Relationship Id="rId13" Type="http://schemas.openxmlformats.org/officeDocument/2006/relationships/image" Target="../media/image45.png"/><Relationship Id="rId12" Type="http://schemas.openxmlformats.org/officeDocument/2006/relationships/image" Target="../media/image44.svg"/><Relationship Id="rId11" Type="http://schemas.openxmlformats.org/officeDocument/2006/relationships/image" Target="../media/image43.png"/><Relationship Id="rId10" Type="http://schemas.openxmlformats.org/officeDocument/2006/relationships/image" Target="../media/image42.svg"/><Relationship Id="rId1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86425" y="1440050"/>
            <a:ext cx="4215765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3000" b="1" spc="-150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RNA Secondary Structure </a:t>
            </a:r>
            <a:endParaRPr lang="en-US" altLang="zh-CN" sz="3000" b="1" spc="-150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  <a:p>
            <a:pPr algn="l">
              <a:lnSpc>
                <a:spcPct val="90000"/>
              </a:lnSpc>
            </a:pPr>
            <a:r>
              <a:rPr lang="en-US" altLang="zh-CN" sz="3000" b="1" spc="-150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Prediction</a:t>
            </a:r>
            <a:endParaRPr lang="en-US" altLang="zh-CN" sz="3000" b="1" spc="-150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sp>
        <p:nvSpPr>
          <p:cNvPr id="10" name="Line 21"/>
          <p:cNvSpPr>
            <a:spLocks noChangeShapeType="1"/>
          </p:cNvSpPr>
          <p:nvPr/>
        </p:nvSpPr>
        <p:spPr bwMode="auto">
          <a:xfrm>
            <a:off x="705813" y="2969777"/>
            <a:ext cx="385163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1" name="Rectangle 20"/>
          <p:cNvSpPr>
            <a:spLocks noChangeArrowheads="1"/>
          </p:cNvSpPr>
          <p:nvPr/>
        </p:nvSpPr>
        <p:spPr bwMode="auto">
          <a:xfrm>
            <a:off x="673100" y="2635250"/>
            <a:ext cx="2214880" cy="239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200" dirty="0">
                <a:ln>
                  <a:solidFill>
                    <a:sysClr val="windowText" lastClr="000000"/>
                  </a:solidFill>
                </a:ln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●</a:t>
            </a:r>
            <a:r>
              <a:rPr lang="en-US" altLang="zh-CN" sz="1200" dirty="0">
                <a:ln>
                  <a:solidFill>
                    <a:sysClr val="windowText" lastClr="000000"/>
                  </a:solidFill>
                </a:ln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Using </a:t>
            </a:r>
            <a:r>
              <a:rPr lang="en-US" altLang="zh-CN" sz="1200" dirty="0">
                <a:ln>
                  <a:solidFill>
                    <a:sysClr val="windowText" lastClr="000000"/>
                  </a:solidFill>
                </a:ln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Context Free Grammars </a:t>
            </a:r>
            <a:r>
              <a:rPr lang="zh-CN" altLang="en-US" sz="1200" dirty="0">
                <a:ln>
                  <a:solidFill>
                    <a:sysClr val="windowText" lastClr="000000"/>
                  </a:solidFill>
                </a:ln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●</a:t>
            </a:r>
            <a:endParaRPr lang="zh-CN" altLang="en-US" sz="1200" spc="300" dirty="0">
              <a:ln>
                <a:solidFill>
                  <a:sysClr val="windowText" lastClr="000000"/>
                </a:solidFill>
              </a:ln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18613" y="2969777"/>
            <a:ext cx="4586433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b="1" dirty="0"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Ali Ahmadi Esfidi</a:t>
            </a:r>
            <a:endParaRPr lang="en-US" altLang="zh-CN" sz="1000" b="1" dirty="0"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813175" y="2992755"/>
            <a:ext cx="89979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b="1" i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May 2024</a:t>
            </a:r>
            <a:endParaRPr lang="en-US" b="1" i="1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0735" y="262255"/>
            <a:ext cx="2938780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Parts Of Speech</a:t>
            </a:r>
            <a:endParaRPr lang="en-US" altLang="zh-CN" sz="2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10/39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  <p:cxnSp>
        <p:nvCxnSpPr>
          <p:cNvPr id="5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overview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8120" y="801370"/>
            <a:ext cx="6207760" cy="39293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3388360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2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Inside Outside Algorithm</a:t>
            </a:r>
            <a:endParaRPr lang="en-US" altLang="zh-CN" sz="2200" b="1" dirty="0">
              <a:ln>
                <a:solidFill>
                  <a:schemeClr val="accent1"/>
                </a:solidFill>
              </a:ln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l="51348"/>
          <a:stretch>
            <a:fillRect/>
          </a:stretch>
        </p:blipFill>
        <p:spPr>
          <a:xfrm>
            <a:off x="4509135" y="1354455"/>
            <a:ext cx="2814955" cy="27508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rcRect r="51833"/>
          <a:stretch>
            <a:fillRect/>
          </a:stretch>
        </p:blipFill>
        <p:spPr>
          <a:xfrm>
            <a:off x="1752600" y="1354455"/>
            <a:ext cx="2786380" cy="275018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11/39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3452495" cy="45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2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C</a:t>
            </a:r>
            <a:r>
              <a:rPr lang="en-US" altLang="zh-CN" sz="12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ocke</a:t>
            </a:r>
            <a:r>
              <a:rPr lang="en-US" altLang="zh-CN" sz="24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</a:t>
            </a:r>
            <a:r>
              <a:rPr lang="en-US" altLang="zh-CN" sz="22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Y</a:t>
            </a:r>
            <a:r>
              <a:rPr lang="en-US" altLang="zh-CN" sz="12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ounger</a:t>
            </a:r>
            <a:r>
              <a:rPr lang="en-US" altLang="zh-CN" sz="24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</a:t>
            </a:r>
            <a:r>
              <a:rPr lang="en-US" altLang="zh-CN" sz="22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K</a:t>
            </a:r>
            <a:r>
              <a:rPr lang="en-US" altLang="zh-CN" sz="12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asami</a:t>
            </a:r>
            <a:r>
              <a:rPr lang="en-US" altLang="zh-CN" sz="24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A</a:t>
            </a:r>
            <a:r>
              <a:rPr lang="en-US" altLang="zh-CN" sz="22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lgorithm</a:t>
            </a:r>
            <a:endParaRPr lang="en-US" altLang="zh-CN" sz="2200" b="1" dirty="0">
              <a:ln>
                <a:solidFill>
                  <a:schemeClr val="accent1"/>
                </a:solidFill>
              </a:ln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YK_algorithm_animation_showing_every_step_of_a_sentence_pars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790" y="1230630"/>
            <a:ext cx="3106420" cy="310197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12/39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0735" y="262255"/>
            <a:ext cx="2938780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Back To T</a:t>
            </a:r>
            <a:r>
              <a:rPr lang="en-US" sz="2200" b="1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h</a:t>
            </a:r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e</a:t>
            </a:r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Problem</a:t>
            </a:r>
            <a:endParaRPr lang="en-US" altLang="zh-CN" sz="2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859790" y="4287520"/>
            <a:ext cx="74244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Clr>
                <a:srgbClr val="C00000"/>
              </a:buClr>
              <a:buFont typeface="Wingdings" panose="05000000000000000000" charset="0"/>
              <a:buChar char="þ"/>
            </a:pPr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Thus, we need to calculate all possible </a:t>
            </a:r>
            <a:r>
              <a:rPr lang="en-US" sz="1200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columns’ probablities</a:t>
            </a:r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, in two state of being </a:t>
            </a:r>
            <a:r>
              <a:rPr lang="en-US" sz="1200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single base</a:t>
            </a:r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 or </a:t>
            </a:r>
            <a:r>
              <a:rPr lang="en-US" sz="1200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pair base</a:t>
            </a:r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.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13/39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  <p:pic>
        <p:nvPicPr>
          <p:cNvPr id="28" name="Picture 27" descr="RNAalifold"/>
          <p:cNvPicPr>
            <a:picLocks noChangeAspect="1"/>
          </p:cNvPicPr>
          <p:nvPr/>
        </p:nvPicPr>
        <p:blipFill>
          <a:blip r:embed="rId1"/>
          <a:srcRect t="8060" b="61104"/>
          <a:stretch>
            <a:fillRect/>
          </a:stretch>
        </p:blipFill>
        <p:spPr>
          <a:xfrm>
            <a:off x="923925" y="1581150"/>
            <a:ext cx="7296150" cy="894080"/>
          </a:xfrm>
          <a:prstGeom prst="rect">
            <a:avLst/>
          </a:prstGeom>
        </p:spPr>
      </p:pic>
      <p:pic>
        <p:nvPicPr>
          <p:cNvPr id="29" name="Picture 28" descr="RNAalifold"/>
          <p:cNvPicPr>
            <a:picLocks noChangeAspect="1"/>
          </p:cNvPicPr>
          <p:nvPr/>
        </p:nvPicPr>
        <p:blipFill>
          <a:blip r:embed="rId1"/>
          <a:srcRect b="91940"/>
          <a:stretch>
            <a:fillRect/>
          </a:stretch>
        </p:blipFill>
        <p:spPr>
          <a:xfrm>
            <a:off x="923925" y="1088390"/>
            <a:ext cx="7296150" cy="233680"/>
          </a:xfrm>
          <a:prstGeom prst="rect">
            <a:avLst/>
          </a:prstGeom>
          <a:ln>
            <a:noFill/>
          </a:ln>
          <a:effectLst>
            <a:glow rad="63500">
              <a:schemeClr val="accent1">
                <a:alpha val="40000"/>
              </a:schemeClr>
            </a:glow>
          </a:effectLst>
        </p:spPr>
      </p:pic>
      <p:pic>
        <p:nvPicPr>
          <p:cNvPr id="30" name="Picture 29" descr="RNAalifold"/>
          <p:cNvPicPr>
            <a:picLocks noChangeAspect="1"/>
          </p:cNvPicPr>
          <p:nvPr/>
        </p:nvPicPr>
        <p:blipFill>
          <a:blip r:embed="rId1"/>
          <a:srcRect t="56921" b="12505"/>
          <a:stretch>
            <a:fillRect/>
          </a:stretch>
        </p:blipFill>
        <p:spPr>
          <a:xfrm>
            <a:off x="923925" y="3201670"/>
            <a:ext cx="7296150" cy="886460"/>
          </a:xfrm>
          <a:prstGeom prst="rect">
            <a:avLst/>
          </a:prstGeom>
        </p:spPr>
      </p:pic>
      <p:pic>
        <p:nvPicPr>
          <p:cNvPr id="32" name="Picture 31" descr="RNAalifold"/>
          <p:cNvPicPr>
            <a:picLocks noChangeAspect="1"/>
          </p:cNvPicPr>
          <p:nvPr/>
        </p:nvPicPr>
        <p:blipFill>
          <a:blip r:embed="rId1"/>
          <a:srcRect t="48797" b="42852"/>
          <a:stretch>
            <a:fillRect/>
          </a:stretch>
        </p:blipFill>
        <p:spPr>
          <a:xfrm>
            <a:off x="923925" y="2701290"/>
            <a:ext cx="7296150" cy="233680"/>
          </a:xfrm>
          <a:prstGeom prst="rect">
            <a:avLst/>
          </a:prstGeom>
          <a:ln>
            <a:noFill/>
          </a:ln>
          <a:effectLst>
            <a:glow rad="63500">
              <a:schemeClr val="accent1">
                <a:alpha val="40000"/>
              </a:schemeClr>
            </a:glow>
          </a:effectLst>
        </p:spPr>
      </p:pic>
      <p:sp>
        <p:nvSpPr>
          <p:cNvPr id="36" name="Text Box 35"/>
          <p:cNvSpPr txBox="1"/>
          <p:nvPr/>
        </p:nvSpPr>
        <p:spPr>
          <a:xfrm>
            <a:off x="4684395" y="3434080"/>
            <a:ext cx="16148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solidFill>
                  <a:schemeClr val="accent1"/>
                </a:solidFill>
                <a:latin typeface="+mn-ea"/>
                <a:cs typeface="MV Boli" panose="02000500030200090000" charset="0"/>
              </a:rPr>
              <a:t>Terminals</a:t>
            </a:r>
            <a:endParaRPr lang="en-US" sz="2000">
              <a:solidFill>
                <a:srgbClr val="EE968C"/>
              </a:solidFill>
              <a:latin typeface="+mn-ea"/>
              <a:cs typeface="MV Boli" panose="02000500030200090000" charset="0"/>
            </a:endParaRPr>
          </a:p>
        </p:txBody>
      </p:sp>
      <p:sp>
        <p:nvSpPr>
          <p:cNvPr id="37" name="Text Box 36"/>
          <p:cNvSpPr txBox="1"/>
          <p:nvPr/>
        </p:nvSpPr>
        <p:spPr>
          <a:xfrm>
            <a:off x="6586855" y="3117215"/>
            <a:ext cx="2400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C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6259195" y="3117215"/>
            <a:ext cx="2400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9" name="Text Box 38"/>
          <p:cNvSpPr txBox="1"/>
          <p:nvPr/>
        </p:nvSpPr>
        <p:spPr>
          <a:xfrm>
            <a:off x="6914515" y="3117215"/>
            <a:ext cx="2400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G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40" name="Text Box 39"/>
          <p:cNvSpPr txBox="1"/>
          <p:nvPr/>
        </p:nvSpPr>
        <p:spPr>
          <a:xfrm>
            <a:off x="7242175" y="3117215"/>
            <a:ext cx="2400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U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41" name="Text Box 40"/>
          <p:cNvSpPr txBox="1"/>
          <p:nvPr/>
        </p:nvSpPr>
        <p:spPr>
          <a:xfrm>
            <a:off x="7569835" y="3117215"/>
            <a:ext cx="2400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C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 sz="1200">
                <a:latin typeface="Cambria" panose="02040503050406030204" charset="0"/>
                <a:cs typeface="Cambria" panose="02040503050406030204" charset="0"/>
              </a:rPr>
              <a:t>A</a:t>
            </a:r>
            <a:endParaRPr lang="en-US" sz="12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42" name="Text Box 41"/>
          <p:cNvSpPr txBox="1"/>
          <p:nvPr/>
        </p:nvSpPr>
        <p:spPr>
          <a:xfrm>
            <a:off x="7737475" y="3452495"/>
            <a:ext cx="2933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b="1" i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...</a:t>
            </a:r>
            <a:endParaRPr lang="en-US" sz="1200" b="1" i="1">
              <a:solidFill>
                <a:srgbClr val="C00000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6548120" y="3225165"/>
            <a:ext cx="0" cy="848360"/>
          </a:xfrm>
          <a:prstGeom prst="line">
            <a:avLst/>
          </a:prstGeom>
          <a:ln w="31750" cap="rnd">
            <a:solidFill>
              <a:srgbClr val="C00000"/>
            </a:solidFill>
            <a:prstDash val="sysDot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7" name="Text Box 46"/>
          <p:cNvSpPr txBox="1"/>
          <p:nvPr/>
        </p:nvSpPr>
        <p:spPr>
          <a:xfrm>
            <a:off x="5896610" y="3423285"/>
            <a:ext cx="4768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solidFill>
                  <a:srgbClr val="C00000"/>
                </a:solidFill>
                <a:latin typeface="+mn-ea"/>
                <a:cs typeface="MV Boli" panose="02000500030200090000" charset="0"/>
                <a:sym typeface="+mn-ea"/>
              </a:rPr>
              <a:t>?!</a:t>
            </a:r>
            <a:endParaRPr lang="en-US" sz="2000">
              <a:solidFill>
                <a:srgbClr val="C00000"/>
              </a:solidFill>
              <a:latin typeface="+mn-ea"/>
              <a:cs typeface="MV Boli" panose="02000500030200090000" charset="0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909945" y="3411855"/>
            <a:ext cx="389255" cy="3987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en-US" sz="2000">
                <a:solidFill>
                  <a:srgbClr val="C00000"/>
                </a:solidFill>
              </a:rPr>
              <a:t>-&gt;</a:t>
            </a:r>
            <a:endParaRPr lang="en-US" sz="200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6864350" y="3225165"/>
            <a:ext cx="0" cy="848360"/>
          </a:xfrm>
          <a:prstGeom prst="line">
            <a:avLst/>
          </a:prstGeom>
          <a:ln w="31750" cap="rnd">
            <a:solidFill>
              <a:srgbClr val="C00000"/>
            </a:solidFill>
            <a:prstDash val="sysDot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7198360" y="3225165"/>
            <a:ext cx="0" cy="848360"/>
          </a:xfrm>
          <a:prstGeom prst="line">
            <a:avLst/>
          </a:prstGeom>
          <a:ln w="31750" cap="rnd">
            <a:solidFill>
              <a:srgbClr val="C00000"/>
            </a:solidFill>
            <a:prstDash val="sysDot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7532370" y="3225165"/>
            <a:ext cx="0" cy="848360"/>
          </a:xfrm>
          <a:prstGeom prst="line">
            <a:avLst/>
          </a:prstGeom>
          <a:ln w="31750" cap="rnd">
            <a:solidFill>
              <a:srgbClr val="C00000"/>
            </a:solidFill>
            <a:prstDash val="sysDot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1"/>
      <p:bldP spid="36" grpId="0"/>
      <p:bldP spid="36" grpId="1"/>
      <p:bldP spid="38" grpId="1"/>
      <p:bldP spid="40" grpId="1"/>
      <p:bldP spid="41" grpId="1"/>
      <p:bldP spid="42" grpId="1"/>
      <p:bldP spid="39" grpId="1"/>
      <p:bldP spid="37" grpId="1"/>
      <p:bldP spid="47" grpId="0"/>
      <p:bldP spid="47" grpId="1"/>
      <p:bldP spid="3" grpId="1"/>
      <p:bldP spid="37" grpId="2"/>
      <p:bldP spid="38" grpId="2"/>
      <p:bldP spid="39" grpId="2"/>
      <p:bldP spid="40" grpId="2"/>
      <p:bldP spid="41" grpId="2"/>
      <p:bldP spid="42" grpId="2"/>
      <p:bldP spid="3" grpId="2" animBg="1"/>
      <p:bldP spid="16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0735" y="262255"/>
            <a:ext cx="2938780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The Full Model</a:t>
            </a:r>
            <a:endParaRPr lang="en-US" altLang="zh-CN" sz="2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14/39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  <p:cxnSp>
        <p:nvCxnSpPr>
          <p:cNvPr id="5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overview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01370"/>
            <a:ext cx="6095365" cy="3931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Rectangles 20"/>
          <p:cNvSpPr/>
          <p:nvPr/>
        </p:nvSpPr>
        <p:spPr>
          <a:xfrm>
            <a:off x="2028190" y="1521460"/>
            <a:ext cx="5324475" cy="24422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0735" y="262255"/>
            <a:ext cx="4843145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Grammars</a:t>
            </a:r>
            <a:endParaRPr lang="en-US" altLang="zh-CN" sz="1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15/39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  <p:sp>
        <p:nvSpPr>
          <p:cNvPr id="19" name="Rectangles 18"/>
          <p:cNvSpPr/>
          <p:nvPr/>
        </p:nvSpPr>
        <p:spPr>
          <a:xfrm>
            <a:off x="1910080" y="1374140"/>
            <a:ext cx="5324475" cy="245935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4807585" y="2743835"/>
            <a:ext cx="1432560" cy="718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>
                <a:solidFill>
                  <a:schemeClr val="accent1"/>
                </a:solidFill>
                <a:latin typeface="Cascadia Mono SemiBold" panose="020B0609020000020004" charset="0"/>
                <a:cs typeface="Cascadia Mono SemiBold" panose="020B0609020000020004" charset="0"/>
              </a:rPr>
              <a:t>G</a:t>
            </a:r>
            <a:r>
              <a:rPr lang="en-US" sz="800">
                <a:solidFill>
                  <a:schemeClr val="accent1"/>
                </a:solidFill>
                <a:latin typeface="Cascadia Mono SemiBold" panose="020B0609020000020004" charset="0"/>
                <a:cs typeface="Cascadia Mono SemiBold" panose="020B0609020000020004" charset="0"/>
              </a:rPr>
              <a:t>2,6</a:t>
            </a:r>
            <a:r>
              <a:rPr lang="en-US">
                <a:solidFill>
                  <a:schemeClr val="accent1"/>
                </a:solidFill>
                <a:latin typeface="Cascadia Mono SemiBold" panose="020B0609020000020004" charset="0"/>
                <a:cs typeface="Cascadia Mono SemiBold" panose="020B0609020000020004" charset="0"/>
              </a:rPr>
              <a:t>*</a:t>
            </a:r>
            <a:endParaRPr lang="en-US">
              <a:solidFill>
                <a:schemeClr val="accent1"/>
              </a:solidFill>
              <a:latin typeface="Cascadia Mono SemiBold" panose="020B0609020000020004" charset="0"/>
              <a:cs typeface="Cascadia Mono SemiBold" panose="020B0609020000020004" charset="0"/>
            </a:endParaRPr>
          </a:p>
          <a:p>
            <a:r>
              <a:rPr lang="en-US">
                <a:latin typeface="Cascadia Mono SemiBold" panose="020B0609020000020004" charset="0"/>
                <a:cs typeface="Cascadia Mono SemiBold" panose="020B0609020000020004" charset="0"/>
              </a:rPr>
              <a:t>A → </a:t>
            </a:r>
            <a:r>
              <a:rPr lang="en-US">
                <a:latin typeface="Cascadia Mono SemiBold" panose="020B0609020000020004" charset="0"/>
                <a:cs typeface="Cascadia Mono SemiBold" panose="020B0609020000020004" charset="0"/>
                <a:sym typeface="+mn-ea"/>
              </a:rPr>
              <a:t>BB</a:t>
            </a:r>
            <a:r>
              <a:rPr lang="en-US">
                <a:latin typeface="Cascadia Mono SemiBold" panose="020B0609020000020004" charset="0"/>
                <a:cs typeface="Cascadia Mono SemiBold" panose="020B0609020000020004" charset="0"/>
                <a:sym typeface="+mn-ea"/>
              </a:rPr>
              <a:t>|</a:t>
            </a:r>
            <a:r>
              <a:rPr lang="en-US">
                <a:latin typeface="Cascadia Mono SemiBold" panose="020B0609020000020004" charset="0"/>
                <a:cs typeface="Cascadia Mono SemiBold" panose="020B0609020000020004" charset="0"/>
              </a:rPr>
              <a:t>.|</a:t>
            </a:r>
            <a:r>
              <a:rPr lang="en-US">
                <a:latin typeface="Cascadia Mono SemiBold" panose="020B0609020000020004" charset="0"/>
                <a:cs typeface="Cascadia Mono SemiBold" panose="020B0609020000020004" charset="0"/>
                <a:sym typeface="+mn-ea"/>
              </a:rPr>
              <a:t>B</a:t>
            </a:r>
            <a:r>
              <a:rPr lang="en-US">
                <a:latin typeface="Cascadia Mono SemiBold" panose="020B0609020000020004" charset="0"/>
                <a:cs typeface="Cascadia Mono SemiBold" panose="020B0609020000020004" charset="0"/>
                <a:sym typeface="+mn-ea"/>
              </a:rPr>
              <a:t>A</a:t>
            </a:r>
            <a:endParaRPr lang="en-US">
              <a:latin typeface="Cascadia Mono SemiBold" panose="020B0609020000020004" charset="0"/>
              <a:cs typeface="Cascadia Mono SemiBold" panose="020B0609020000020004" charset="0"/>
            </a:endParaRPr>
          </a:p>
          <a:p>
            <a:r>
              <a:rPr lang="en-US">
                <a:latin typeface="Cascadia Mono SemiBold" panose="020B0609020000020004" charset="0"/>
                <a:cs typeface="Cascadia Mono SemiBold" panose="020B0609020000020004" charset="0"/>
              </a:rPr>
              <a:t>B → AB|</a:t>
            </a:r>
            <a:r>
              <a:rPr lang="en-US">
                <a:latin typeface="Cascadia Mono SemiBold" panose="020B0609020000020004" charset="0"/>
                <a:cs typeface="Cascadia Mono SemiBold" panose="020B0609020000020004" charset="0"/>
                <a:sym typeface="+mn-ea"/>
              </a:rPr>
              <a:t>(B)|A</a:t>
            </a:r>
            <a:endParaRPr lang="en-US">
              <a:latin typeface="Cascadia Mono SemiBold" panose="020B0609020000020004" charset="0"/>
              <a:cs typeface="Cascadia Mono SemiBold" panose="020B06090200000200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261870" y="2743835"/>
            <a:ext cx="1274445" cy="9480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 b="1">
                <a:solidFill>
                  <a:schemeClr val="accent1"/>
                </a:solidFill>
                <a:latin typeface="Cascadia Mono SemiBold" panose="020B0609020000020004" charset="0"/>
                <a:cs typeface="Cascadia Mono SemiBold" panose="020B0609020000020004" charset="0"/>
              </a:rPr>
              <a:t>KH99’</a:t>
            </a:r>
            <a:endParaRPr lang="en-US" sz="1400" b="1">
              <a:solidFill>
                <a:schemeClr val="accent1"/>
              </a:solidFill>
              <a:latin typeface="Cascadia Mono SemiBold" panose="020B0609020000020004" charset="0"/>
              <a:cs typeface="Cascadia Mono SemiBold" panose="020B0609020000020004" charset="0"/>
            </a:endParaRPr>
          </a:p>
          <a:p>
            <a:r>
              <a:rPr lang="en-US" sz="1400" b="1">
                <a:latin typeface="Cascadia Mono SemiBold" panose="020B0609020000020004" charset="0"/>
                <a:cs typeface="Cascadia Mono SemiBold" panose="020B0609020000020004" charset="0"/>
              </a:rPr>
              <a:t>A → BA|.</a:t>
            </a:r>
            <a:endParaRPr lang="en-US" sz="1400" b="1">
              <a:latin typeface="Cascadia Mono SemiBold" panose="020B0609020000020004" charset="0"/>
              <a:cs typeface="Cascadia Mono SemiBold" panose="020B0609020000020004" charset="0"/>
            </a:endParaRPr>
          </a:p>
          <a:p>
            <a:r>
              <a:rPr lang="en-US" sz="1400" b="1">
                <a:latin typeface="Cascadia Mono SemiBold" panose="020B0609020000020004" charset="0"/>
                <a:cs typeface="Cascadia Mono SemiBold" panose="020B0609020000020004" charset="0"/>
              </a:rPr>
              <a:t>B </a:t>
            </a:r>
            <a:r>
              <a:rPr lang="en-US" sz="1400" b="1">
                <a:latin typeface="Cascadia Mono SemiBold" panose="020B0609020000020004" charset="0"/>
                <a:cs typeface="Cascadia Mono SemiBold" panose="020B0609020000020004" charset="0"/>
                <a:sym typeface="+mn-ea"/>
              </a:rPr>
              <a:t>→ .|(C)</a:t>
            </a:r>
            <a:endParaRPr lang="en-US" sz="1400" b="1">
              <a:latin typeface="Cascadia Mono SemiBold" panose="020B0609020000020004" charset="0"/>
              <a:cs typeface="Cascadia Mono SemiBold" panose="020B0609020000020004" charset="0"/>
              <a:sym typeface="+mn-ea"/>
            </a:endParaRPr>
          </a:p>
          <a:p>
            <a:r>
              <a:rPr lang="en-US" sz="1400" b="1">
                <a:latin typeface="Cascadia Mono SemiBold" panose="020B0609020000020004" charset="0"/>
                <a:cs typeface="Cascadia Mono SemiBold" panose="020B0609020000020004" charset="0"/>
              </a:rPr>
              <a:t>C → BA|(C)</a:t>
            </a:r>
            <a:endParaRPr lang="en-US" sz="1400" b="1">
              <a:latin typeface="Cascadia Mono SemiBold" panose="020B0609020000020004" charset="0"/>
              <a:cs typeface="Cascadia Mono SemiBold" panose="020B06090200000200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2296795" y="1473835"/>
            <a:ext cx="12217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chemeClr val="accent1"/>
                </a:solidFill>
                <a:latin typeface="Cascadia Mono SemiBold" panose="020B0609020000020004" charset="0"/>
                <a:cs typeface="Cascadia Mono SemiBold" panose="020B0609020000020004" charset="0"/>
              </a:rPr>
              <a:t>KH99</a:t>
            </a:r>
            <a:endParaRPr lang="en-US">
              <a:solidFill>
                <a:schemeClr val="accent1"/>
              </a:solidFill>
              <a:latin typeface="Cascadia Mono SemiBold" panose="020B0609020000020004" charset="0"/>
              <a:cs typeface="Cascadia Mono SemiBold" panose="020B0609020000020004" charset="0"/>
            </a:endParaRPr>
          </a:p>
          <a:p>
            <a:r>
              <a:rPr lang="en-US">
                <a:latin typeface="Cascadia Mono SemiBold" panose="020B0609020000020004" charset="0"/>
                <a:cs typeface="Cascadia Mono SemiBold" panose="020B0609020000020004" charset="0"/>
              </a:rPr>
              <a:t>S → LS|s</a:t>
            </a:r>
            <a:endParaRPr lang="en-US">
              <a:latin typeface="Cascadia Mono SemiBold" panose="020B0609020000020004" charset="0"/>
              <a:cs typeface="Cascadia Mono SemiBold" panose="020B0609020000020004" charset="0"/>
            </a:endParaRPr>
          </a:p>
          <a:p>
            <a:r>
              <a:rPr lang="en-US">
                <a:latin typeface="Cascadia Mono SemiBold" panose="020B0609020000020004" charset="0"/>
                <a:cs typeface="Cascadia Mono SemiBold" panose="020B0609020000020004" charset="0"/>
              </a:rPr>
              <a:t>L </a:t>
            </a:r>
            <a:r>
              <a:rPr lang="en-US">
                <a:latin typeface="Cascadia Mono SemiBold" panose="020B0609020000020004" charset="0"/>
                <a:cs typeface="Cascadia Mono SemiBold" panose="020B0609020000020004" charset="0"/>
                <a:sym typeface="+mn-ea"/>
              </a:rPr>
              <a:t>→ s|dFd</a:t>
            </a:r>
            <a:endParaRPr lang="en-US">
              <a:latin typeface="Cascadia Mono SemiBold" panose="020B0609020000020004" charset="0"/>
              <a:cs typeface="Cascadia Mono SemiBold" panose="020B0609020000020004" charset="0"/>
              <a:sym typeface="+mn-ea"/>
            </a:endParaRPr>
          </a:p>
          <a:p>
            <a:r>
              <a:rPr lang="en-US">
                <a:latin typeface="Cascadia Mono SemiBold" panose="020B0609020000020004" charset="0"/>
                <a:cs typeface="Cascadia Mono SemiBold" panose="020B0609020000020004" charset="0"/>
              </a:rPr>
              <a:t>F → LS|dFd</a:t>
            </a:r>
            <a:endParaRPr lang="en-US">
              <a:latin typeface="Cascadia Mono SemiBold" panose="020B0609020000020004" charset="0"/>
              <a:cs typeface="Cascadia Mono SemiBold" panose="020B06090200000200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4807585" y="1473835"/>
            <a:ext cx="215265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chemeClr val="accent1"/>
                </a:solidFill>
                <a:latin typeface="Cascadia Mono SemiBold" panose="020B0609020000020004" charset="0"/>
                <a:cs typeface="Cascadia Mono SemiBold" panose="020B0609020000020004" charset="0"/>
              </a:rPr>
              <a:t>GG</a:t>
            </a:r>
            <a:r>
              <a:rPr lang="en-US" sz="900">
                <a:solidFill>
                  <a:schemeClr val="accent1"/>
                </a:solidFill>
                <a:latin typeface="Cascadia Mono SemiBold" panose="020B0609020000020004" charset="0"/>
                <a:cs typeface="Cascadia Mono SemiBold" panose="020B0609020000020004" charset="0"/>
              </a:rPr>
              <a:t>1</a:t>
            </a:r>
            <a:endParaRPr lang="en-US">
              <a:solidFill>
                <a:schemeClr val="accent1"/>
              </a:solidFill>
              <a:latin typeface="Cascadia Mono SemiBold" panose="020B0609020000020004" charset="0"/>
              <a:cs typeface="Cascadia Mono SemiBold" panose="020B0609020000020004" charset="0"/>
            </a:endParaRPr>
          </a:p>
          <a:p>
            <a:r>
              <a:rPr lang="en-US">
                <a:latin typeface="Cascadia Mono SemiBold" panose="020B0609020000020004" charset="0"/>
                <a:cs typeface="Cascadia Mono SemiBold" panose="020B0609020000020004" charset="0"/>
              </a:rPr>
              <a:t>A → AA|BA|.|(A)|(C)</a:t>
            </a:r>
            <a:endParaRPr lang="en-US">
              <a:latin typeface="Cascadia Mono SemiBold" panose="020B0609020000020004" charset="0"/>
              <a:cs typeface="Cascadia Mono SemiBold" panose="020B0609020000020004" charset="0"/>
            </a:endParaRPr>
          </a:p>
          <a:p>
            <a:r>
              <a:rPr lang="en-US">
                <a:latin typeface="Cascadia Mono SemiBold" panose="020B0609020000020004" charset="0"/>
                <a:cs typeface="Cascadia Mono SemiBold" panose="020B0609020000020004" charset="0"/>
              </a:rPr>
              <a:t>B → .|(C)</a:t>
            </a:r>
            <a:endParaRPr lang="en-US">
              <a:latin typeface="Cascadia Mono SemiBold" panose="020B0609020000020004" charset="0"/>
              <a:cs typeface="Cascadia Mono SemiBold" panose="020B0609020000020004" charset="0"/>
            </a:endParaRPr>
          </a:p>
          <a:p>
            <a:r>
              <a:rPr lang="en-US">
                <a:latin typeface="Cascadia Mono SemiBold" panose="020B0609020000020004" charset="0"/>
                <a:cs typeface="Cascadia Mono SemiBold" panose="020B0609020000020004" charset="0"/>
              </a:rPr>
              <a:t>C → BA|(C)</a:t>
            </a:r>
            <a:endParaRPr lang="en-US">
              <a:latin typeface="Cascadia Mono SemiBold" panose="020B0609020000020004" charset="0"/>
              <a:cs typeface="Cascadia Mono SemiBold" panose="020B060902000002000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 rot="0">
            <a:off x="1910080" y="2511425"/>
            <a:ext cx="5324475" cy="146050"/>
            <a:chOff x="2045" y="4086"/>
            <a:chExt cx="10334" cy="230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2045" y="4086"/>
              <a:ext cx="10334" cy="0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2045" y="4316"/>
              <a:ext cx="10334" cy="0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16200000">
            <a:off x="2997835" y="2522220"/>
            <a:ext cx="2476500" cy="146050"/>
            <a:chOff x="2245" y="4286"/>
            <a:chExt cx="10334" cy="230"/>
          </a:xfrm>
        </p:grpSpPr>
        <p:cxnSp>
          <p:nvCxnSpPr>
            <p:cNvPr id="15" name="Straight Connector 14"/>
            <p:cNvCxnSpPr/>
            <p:nvPr/>
          </p:nvCxnSpPr>
          <p:spPr>
            <a:xfrm flipH="1">
              <a:off x="2245" y="4286"/>
              <a:ext cx="10334" cy="0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2245" y="4516"/>
              <a:ext cx="10334" cy="0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7" name="Rectangle 93"/>
          <p:cNvSpPr>
            <a:spLocks noChangeArrowheads="1"/>
          </p:cNvSpPr>
          <p:nvPr/>
        </p:nvSpPr>
        <p:spPr bwMode="auto">
          <a:xfrm>
            <a:off x="815975" y="799465"/>
            <a:ext cx="4843145" cy="265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For Secondary Structure</a:t>
            </a:r>
            <a:endParaRPr lang="en-US" altLang="zh-CN" sz="1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4" grpId="0"/>
      <p:bldP spid="3" grpId="0"/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2503806" y="2483225"/>
            <a:ext cx="413639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28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Estimating Probabilities</a:t>
            </a:r>
            <a:endParaRPr lang="en-US" altLang="zh-CN" sz="2800" b="1" dirty="0">
              <a:solidFill>
                <a:schemeClr val="tx2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333618" y="3150590"/>
            <a:ext cx="47676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3996225" y="1328366"/>
            <a:ext cx="1151549" cy="115154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03</a:t>
            </a:r>
            <a:endParaRPr lang="en-US" altLang="zh-CN" sz="4000" b="1" dirty="0"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0735" y="262255"/>
            <a:ext cx="2938780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Columns’ Probability</a:t>
            </a:r>
            <a:endParaRPr lang="en-US" altLang="zh-CN" sz="2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17/39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  <p:cxnSp>
        <p:nvCxnSpPr>
          <p:cNvPr id="5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overview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5490" y="875030"/>
            <a:ext cx="7653655" cy="35636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0735" y="262255"/>
            <a:ext cx="2586355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Primary Data</a:t>
            </a:r>
            <a:endParaRPr lang="en-US" altLang="zh-CN" sz="2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18/39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6030" y="1165860"/>
            <a:ext cx="6677660" cy="2853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0735" y="262255"/>
            <a:ext cx="2586355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Primary Data</a:t>
            </a:r>
            <a:endParaRPr lang="en-US" altLang="zh-CN" sz="2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1081405" y="2119630"/>
            <a:ext cx="3235960" cy="995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10000"/>
              </a:lnSpc>
              <a:buFont typeface="Wingdings" panose="05000000000000000000" charset="0"/>
              <a:buChar char="§"/>
            </a:pPr>
            <a:r>
              <a:rPr lang="en-US">
                <a:latin typeface="Cambria" panose="02040503050406030204" charset="0"/>
                <a:cs typeface="Cambria" panose="02040503050406030204" charset="0"/>
              </a:rPr>
              <a:t>Family name        </a:t>
            </a:r>
            <a:r>
              <a:rPr lang="en-US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: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LOOT (RF03000)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charset="0"/>
              <a:buChar char="§"/>
            </a:pPr>
            <a:r>
              <a:rPr lang="en-US">
                <a:latin typeface="Cambria" panose="02040503050406030204" charset="0"/>
                <a:cs typeface="Cambria" panose="02040503050406030204" charset="0"/>
              </a:rPr>
              <a:t>Number of taxa   </a:t>
            </a:r>
            <a:r>
              <a:rPr lang="en-US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: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368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charset="0"/>
              <a:buChar char="§"/>
            </a:pPr>
            <a:r>
              <a:rPr lang="en-US">
                <a:latin typeface="Cambria" panose="02040503050406030204" charset="0"/>
                <a:cs typeface="Cambria" panose="02040503050406030204" charset="0"/>
              </a:rPr>
              <a:t>Number of sites  </a:t>
            </a:r>
            <a:r>
              <a:rPr lang="en-US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: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203</a:t>
            </a:r>
            <a:endParaRPr lang="en-US">
              <a:solidFill>
                <a:schemeClr val="accent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charset="0"/>
              <a:buChar char="§"/>
            </a:pPr>
            <a:r>
              <a:rPr lang="en-US">
                <a:latin typeface="Cambria" panose="02040503050406030204" charset="0"/>
                <a:cs typeface="Cambria" panose="02040503050406030204" charset="0"/>
              </a:rPr>
              <a:t>File format            </a:t>
            </a:r>
            <a:r>
              <a:rPr lang="en-US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: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 Stockholms</a:t>
            </a:r>
            <a:endParaRPr lang="en-US">
              <a:solidFill>
                <a:schemeClr val="accent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19/39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-2147483648" y="-2147483648"/>
            <a:ext cx="2147011200" cy="2147011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Picture 1" descr="378px-RF03000.sv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160" y="1207770"/>
            <a:ext cx="2589530" cy="2727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5"/>
          <p:cNvSpPr txBox="1">
            <a:spLocks noChangeArrowheads="1"/>
          </p:cNvSpPr>
          <p:nvPr/>
        </p:nvSpPr>
        <p:spPr bwMode="auto">
          <a:xfrm>
            <a:off x="1188697" y="2277140"/>
            <a:ext cx="194754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CONTENTS</a:t>
            </a:r>
            <a:endParaRPr lang="en-US" altLang="zh-CN" sz="28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620895" y="949960"/>
            <a:ext cx="2813050" cy="3244215"/>
            <a:chOff x="7333" y="771"/>
            <a:chExt cx="4430" cy="5109"/>
          </a:xfrm>
        </p:grpSpPr>
        <p:sp>
          <p:nvSpPr>
            <p:cNvPr id="71" name="矩形 70"/>
            <p:cNvSpPr/>
            <p:nvPr/>
          </p:nvSpPr>
          <p:spPr>
            <a:xfrm>
              <a:off x="8361" y="973"/>
              <a:ext cx="1398" cy="4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400" b="1" dirty="0">
                  <a:solidFill>
                    <a:schemeClr val="tx2"/>
                  </a:solidFill>
                  <a:latin typeface="Cambria" panose="02040503050406030204" charset="0"/>
                  <a:ea typeface="Calibri" panose="020F0502020204030204" pitchFamily="34" charset="0"/>
                  <a:cs typeface="Cambria" panose="02040503050406030204" charset="0"/>
                  <a:sym typeface="+mn-lt"/>
                </a:rPr>
                <a:t>Overview</a:t>
              </a:r>
              <a:endParaRPr lang="en-US" altLang="zh-CN" sz="14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7333" y="771"/>
              <a:ext cx="884" cy="886"/>
            </a:xfrm>
            <a:prstGeom prst="ellipse">
              <a:avLst/>
            </a:prstGeom>
            <a:solidFill>
              <a:schemeClr val="accent1"/>
            </a:solidFill>
          </p:spPr>
          <p:txBody>
            <a:bodyPr wrap="none">
              <a:no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Cambria" panose="02040503050406030204" charset="0"/>
                  <a:ea typeface="Calibri" panose="020F0502020204030204" pitchFamily="34" charset="0"/>
                  <a:cs typeface="Cambria" panose="02040503050406030204" charset="0"/>
                  <a:sym typeface="+mn-lt"/>
                </a:rPr>
                <a:t>01</a:t>
              </a:r>
              <a:endParaRPr lang="en-US" altLang="zh-CN" sz="2000" b="1" dirty="0">
                <a:solidFill>
                  <a:schemeClr val="bg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>
              <a:off x="8361" y="2381"/>
              <a:ext cx="3346" cy="5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400" b="1" dirty="0">
                  <a:solidFill>
                    <a:schemeClr val="tx2"/>
                  </a:solidFill>
                  <a:latin typeface="Cambria" panose="02040503050406030204" charset="0"/>
                  <a:ea typeface="Calibri" panose="020F0502020204030204" pitchFamily="34" charset="0"/>
                  <a:cs typeface="Cambria" panose="02040503050406030204" charset="0"/>
                  <a:sym typeface="+mn-lt"/>
                </a:rPr>
                <a:t>S</a:t>
              </a:r>
              <a:r>
                <a:rPr lang="en-US" altLang="zh-CN" sz="900" b="1" dirty="0">
                  <a:solidFill>
                    <a:schemeClr val="tx2"/>
                  </a:solidFill>
                  <a:latin typeface="Cambria" panose="02040503050406030204" charset="0"/>
                  <a:ea typeface="Calibri" panose="020F0502020204030204" pitchFamily="34" charset="0"/>
                  <a:cs typeface="Cambria" panose="02040503050406030204" charset="0"/>
                  <a:sym typeface="+mn-lt"/>
                </a:rPr>
                <a:t>tochastic</a:t>
              </a:r>
              <a:r>
                <a:rPr lang="en-US" altLang="zh-CN" sz="1400" b="1" dirty="0">
                  <a:solidFill>
                    <a:schemeClr val="tx2"/>
                  </a:solidFill>
                  <a:latin typeface="Cambria" panose="02040503050406030204" charset="0"/>
                  <a:ea typeface="Calibri" panose="020F0502020204030204" pitchFamily="34" charset="0"/>
                  <a:cs typeface="Cambria" panose="02040503050406030204" charset="0"/>
                  <a:sym typeface="+mn-lt"/>
                </a:rPr>
                <a:t> C</a:t>
              </a:r>
              <a:r>
                <a:rPr lang="en-US" altLang="zh-CN" sz="900" b="1" dirty="0">
                  <a:solidFill>
                    <a:schemeClr val="tx2"/>
                  </a:solidFill>
                  <a:latin typeface="Cambria" panose="02040503050406030204" charset="0"/>
                  <a:ea typeface="Calibri" panose="020F0502020204030204" pitchFamily="34" charset="0"/>
                  <a:cs typeface="Cambria" panose="02040503050406030204" charset="0"/>
                  <a:sym typeface="+mn-lt"/>
                </a:rPr>
                <a:t>ontext</a:t>
              </a:r>
              <a:r>
                <a:rPr lang="en-US" altLang="zh-CN" sz="1400" b="1" dirty="0">
                  <a:solidFill>
                    <a:schemeClr val="tx2"/>
                  </a:solidFill>
                  <a:latin typeface="Cambria" panose="02040503050406030204" charset="0"/>
                  <a:ea typeface="Calibri" panose="020F0502020204030204" pitchFamily="34" charset="0"/>
                  <a:cs typeface="Cambria" panose="02040503050406030204" charset="0"/>
                  <a:sym typeface="+mn-lt"/>
                </a:rPr>
                <a:t> F</a:t>
              </a:r>
              <a:r>
                <a:rPr lang="en-US" altLang="zh-CN" sz="900" b="1" dirty="0">
                  <a:solidFill>
                    <a:schemeClr val="tx2"/>
                  </a:solidFill>
                  <a:latin typeface="Cambria" panose="02040503050406030204" charset="0"/>
                  <a:ea typeface="Calibri" panose="020F0502020204030204" pitchFamily="34" charset="0"/>
                  <a:cs typeface="Cambria" panose="02040503050406030204" charset="0"/>
                  <a:sym typeface="+mn-lt"/>
                </a:rPr>
                <a:t>ree</a:t>
              </a:r>
              <a:r>
                <a:rPr lang="en-US" altLang="zh-CN" sz="1400" b="1" dirty="0">
                  <a:solidFill>
                    <a:schemeClr val="tx2"/>
                  </a:solidFill>
                  <a:latin typeface="Cambria" panose="02040503050406030204" charset="0"/>
                  <a:ea typeface="Calibri" panose="020F0502020204030204" pitchFamily="34" charset="0"/>
                  <a:cs typeface="Cambria" panose="02040503050406030204" charset="0"/>
                  <a:sym typeface="+mn-lt"/>
                </a:rPr>
                <a:t> G</a:t>
              </a:r>
              <a:r>
                <a:rPr lang="en-US" altLang="zh-CN" sz="900" b="1" dirty="0">
                  <a:solidFill>
                    <a:schemeClr val="tx2"/>
                  </a:solidFill>
                  <a:latin typeface="Cambria" panose="02040503050406030204" charset="0"/>
                  <a:ea typeface="Calibri" panose="020F0502020204030204" pitchFamily="34" charset="0"/>
                  <a:cs typeface="Cambria" panose="02040503050406030204" charset="0"/>
                  <a:sym typeface="+mn-lt"/>
                </a:rPr>
                <a:t>rammar</a:t>
              </a:r>
              <a:endParaRPr lang="en-US" altLang="zh-CN" sz="9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>
              <a:off x="7333" y="2179"/>
              <a:ext cx="884" cy="886"/>
            </a:xfrm>
            <a:prstGeom prst="ellipse">
              <a:avLst/>
            </a:prstGeom>
            <a:solidFill>
              <a:schemeClr val="accent1"/>
            </a:solidFill>
          </p:spPr>
          <p:txBody>
            <a:bodyPr wrap="none">
              <a:no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Cambria" panose="02040503050406030204" charset="0"/>
                  <a:ea typeface="Calibri" panose="020F0502020204030204" pitchFamily="34" charset="0"/>
                  <a:cs typeface="Cambria" panose="02040503050406030204" charset="0"/>
                  <a:sym typeface="+mn-lt"/>
                </a:rPr>
                <a:t>02</a:t>
              </a:r>
              <a:endParaRPr lang="en-US" altLang="zh-CN" sz="2000" b="1" dirty="0">
                <a:solidFill>
                  <a:schemeClr val="bg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8361" y="3788"/>
              <a:ext cx="3402" cy="4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400" b="1" dirty="0">
                  <a:solidFill>
                    <a:schemeClr val="tx2"/>
                  </a:solidFill>
                  <a:latin typeface="Cambria" panose="02040503050406030204" charset="0"/>
                  <a:ea typeface="Calibri" panose="020F0502020204030204" pitchFamily="34" charset="0"/>
                  <a:cs typeface="Cambria" panose="02040503050406030204" charset="0"/>
                  <a:sym typeface="+mn-lt"/>
                </a:rPr>
                <a:t>Estimating Probabilities</a:t>
              </a:r>
              <a:endParaRPr lang="en-US" altLang="zh-CN" sz="14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7333" y="3586"/>
              <a:ext cx="884" cy="886"/>
            </a:xfrm>
            <a:prstGeom prst="ellipse">
              <a:avLst/>
            </a:prstGeom>
            <a:solidFill>
              <a:schemeClr val="accent1"/>
            </a:solidFill>
          </p:spPr>
          <p:txBody>
            <a:bodyPr wrap="none">
              <a:no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Cambria" panose="02040503050406030204" charset="0"/>
                  <a:ea typeface="Calibri" panose="020F0502020204030204" pitchFamily="34" charset="0"/>
                  <a:cs typeface="Cambria" panose="02040503050406030204" charset="0"/>
                  <a:sym typeface="+mn-lt"/>
                </a:rPr>
                <a:t>03</a:t>
              </a:r>
              <a:endParaRPr lang="en-US" altLang="zh-CN" sz="2000" b="1" dirty="0">
                <a:solidFill>
                  <a:schemeClr val="bg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7333" y="4994"/>
              <a:ext cx="884" cy="886"/>
            </a:xfrm>
            <a:prstGeom prst="ellipse">
              <a:avLst/>
            </a:prstGeom>
            <a:solidFill>
              <a:schemeClr val="accent1"/>
            </a:solidFill>
          </p:spPr>
          <p:txBody>
            <a:bodyPr wrap="none">
              <a:no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Cambria" panose="02040503050406030204" charset="0"/>
                  <a:ea typeface="Calibri" panose="020F0502020204030204" pitchFamily="34" charset="0"/>
                  <a:cs typeface="Cambria" panose="02040503050406030204" charset="0"/>
                  <a:sym typeface="+mn-lt"/>
                </a:rPr>
                <a:t>04</a:t>
              </a:r>
              <a:endParaRPr lang="en-US" altLang="zh-CN" sz="2000" b="1" dirty="0">
                <a:solidFill>
                  <a:schemeClr val="bg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endParaRPr>
            </a:p>
          </p:txBody>
        </p:sp>
        <p:sp>
          <p:nvSpPr>
            <p:cNvPr id="3" name="矩形 97"/>
            <p:cNvSpPr/>
            <p:nvPr/>
          </p:nvSpPr>
          <p:spPr>
            <a:xfrm>
              <a:off x="8421" y="5214"/>
              <a:ext cx="2163" cy="448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algn="l">
                <a:lnSpc>
                  <a:spcPct val="90000"/>
                </a:lnSpc>
              </a:pPr>
              <a:r>
                <a:rPr lang="en-US" altLang="zh-CN" sz="1400" b="1" dirty="0">
                  <a:solidFill>
                    <a:schemeClr val="tx2"/>
                  </a:solidFill>
                  <a:latin typeface="Cambria" panose="02040503050406030204" charset="0"/>
                  <a:ea typeface="Calibri" panose="020F0502020204030204" pitchFamily="34" charset="0"/>
                  <a:cs typeface="Cambria" panose="02040503050406030204" charset="0"/>
                  <a:sym typeface="+mn-lt"/>
                </a:rPr>
                <a:t>Implementation</a:t>
              </a:r>
              <a:endParaRPr lang="en-US" altLang="zh-CN" sz="14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endParaRPr>
            </a:p>
          </p:txBody>
        </p:sp>
      </p:grpSp>
      <p:sp>
        <p:nvSpPr>
          <p:cNvPr id="9" name="Text Box 8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2/39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0735" y="262255"/>
            <a:ext cx="2938780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Stockholm</a:t>
            </a:r>
            <a:endParaRPr lang="en-US" altLang="zh-CN" sz="2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20/39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04850" y="1144270"/>
            <a:ext cx="7688580" cy="22739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>
              <a:lnSpc>
                <a:spcPct val="40000"/>
              </a:lnSpc>
            </a:pPr>
            <a:r>
              <a:rPr lang="en-US" b="1">
                <a:solidFill>
                  <a:srgbClr val="C00000"/>
                </a:solidFill>
                <a:latin typeface="Consolas" panose="020B0609020204030204" charset="0"/>
                <a:cs typeface="Consolas" panose="020B0609020204030204" charset="0"/>
              </a:rPr>
              <a:t>.</a:t>
            </a:r>
            <a:endParaRPr lang="en-US" b="1">
              <a:solidFill>
                <a:srgbClr val="C00000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algn="ctr">
              <a:lnSpc>
                <a:spcPct val="40000"/>
              </a:lnSpc>
            </a:pPr>
            <a:r>
              <a:rPr lang="en-US" b="1">
                <a:solidFill>
                  <a:srgbClr val="C00000"/>
                </a:solidFill>
                <a:latin typeface="Consolas" panose="020B0609020204030204" charset="0"/>
                <a:cs typeface="Consolas" panose="020B0609020204030204" charset="0"/>
              </a:rPr>
              <a:t>.</a:t>
            </a:r>
            <a:endParaRPr lang="en-US" b="1">
              <a:solidFill>
                <a:srgbClr val="C00000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algn="ctr">
              <a:lnSpc>
                <a:spcPct val="40000"/>
              </a:lnSpc>
            </a:pPr>
            <a:r>
              <a:rPr lang="en-US" b="1">
                <a:solidFill>
                  <a:srgbClr val="C00000"/>
                </a:solidFill>
                <a:latin typeface="Consolas" panose="020B0609020204030204" charset="0"/>
                <a:cs typeface="Consolas" panose="020B0609020204030204" charset="0"/>
              </a:rPr>
              <a:t>.</a:t>
            </a:r>
            <a:endParaRPr lang="en-US" b="1">
              <a:solidFill>
                <a:srgbClr val="C00000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algn="ctr"/>
            <a:r>
              <a:rPr lang="en-US">
                <a:solidFill>
                  <a:schemeClr val="accent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URS0000D69AA2_12908/1-122</a:t>
            </a:r>
            <a:r>
              <a:rPr lang="en-US">
                <a:latin typeface="Consolas" panose="020B0609020204030204" charset="0"/>
                <a:cs typeface="Consolas" panose="020B0609020204030204" charset="0"/>
              </a:rPr>
              <a:t>   </a:t>
            </a:r>
            <a:r>
              <a:rPr lang="en-US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AGCC-UAAG-UCCC-----------GCAA------------------GG</a:t>
            </a:r>
            <a:r>
              <a:rPr lang="en-US" b="1">
                <a:solidFill>
                  <a:srgbClr val="C00000"/>
                </a:solidFill>
                <a:latin typeface="Consolas" panose="020B0609020204030204" charset="0"/>
                <a:cs typeface="Consolas" panose="020B0609020204030204" charset="0"/>
              </a:rPr>
              <a:t>...</a:t>
            </a:r>
            <a:endParaRPr lang="en-US">
              <a:latin typeface="Consolas" panose="020B0609020204030204" charset="0"/>
              <a:cs typeface="Consolas" panose="020B0609020204030204" charset="0"/>
            </a:endParaRPr>
          </a:p>
          <a:p>
            <a:pPr algn="ctr"/>
            <a:r>
              <a:rPr lang="en-US">
                <a:solidFill>
                  <a:schemeClr val="accent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URS0000D6C6EB_12908/1-121</a:t>
            </a:r>
            <a:r>
              <a:rPr lang="en-US">
                <a:latin typeface="Consolas" panose="020B0609020204030204" charset="0"/>
                <a:cs typeface="Consolas" panose="020B0609020204030204" charset="0"/>
              </a:rPr>
              <a:t>   </a:t>
            </a:r>
            <a:r>
              <a:rPr lang="en-US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AGCC-UAAG-UCCC-----------GCAA------------------GG</a:t>
            </a:r>
            <a:r>
              <a:rPr lang="en-US" b="1">
                <a:solidFill>
                  <a:srgbClr val="C00000"/>
                </a:solidFill>
                <a:latin typeface="Consolas" panose="020B0609020204030204" charset="0"/>
                <a:cs typeface="Consolas" panose="020B0609020204030204" charset="0"/>
              </a:rPr>
              <a:t>...</a:t>
            </a:r>
            <a:endParaRPr lang="en-US">
              <a:latin typeface="Consolas" panose="020B0609020204030204" charset="0"/>
              <a:cs typeface="Consolas" panose="020B0609020204030204" charset="0"/>
            </a:endParaRPr>
          </a:p>
          <a:p>
            <a:pPr algn="ctr"/>
            <a:r>
              <a:rPr lang="en-US">
                <a:solidFill>
                  <a:schemeClr val="accent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URS0000D6D2FE_12908/1-130</a:t>
            </a:r>
            <a:r>
              <a:rPr lang="en-US">
                <a:latin typeface="Consolas" panose="020B0609020204030204" charset="0"/>
                <a:cs typeface="Consolas" panose="020B0609020204030204" charset="0"/>
              </a:rPr>
              <a:t>   </a:t>
            </a:r>
            <a:r>
              <a:rPr lang="en-US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GACC-UAAC-CCCUAUG--------UUUU---------------CAUAA</a:t>
            </a:r>
            <a:r>
              <a:rPr lang="en-US" b="1">
                <a:solidFill>
                  <a:srgbClr val="C00000"/>
                </a:solidFill>
                <a:latin typeface="Consolas" panose="020B0609020204030204" charset="0"/>
                <a:cs typeface="Consolas" panose="020B0609020204030204" charset="0"/>
              </a:rPr>
              <a:t>...</a:t>
            </a:r>
            <a:endParaRPr lang="en-US">
              <a:latin typeface="Consolas" panose="020B0609020204030204" charset="0"/>
              <a:cs typeface="Consolas" panose="020B0609020204030204" charset="0"/>
            </a:endParaRPr>
          </a:p>
          <a:p>
            <a:pPr algn="ctr"/>
            <a:r>
              <a:rPr lang="en-US">
                <a:solidFill>
                  <a:schemeClr val="accent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URS0000D6BC04_12908/1-128</a:t>
            </a:r>
            <a:r>
              <a:rPr lang="en-US">
                <a:latin typeface="Consolas" panose="020B0609020204030204" charset="0"/>
                <a:cs typeface="Consolas" panose="020B0609020204030204" charset="0"/>
              </a:rPr>
              <a:t>   </a:t>
            </a:r>
            <a:r>
              <a:rPr lang="en-US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GACC-UAAC-CCUUGA---------UUUA----------------UCGA</a:t>
            </a:r>
            <a:r>
              <a:rPr lang="en-US" b="1">
                <a:solidFill>
                  <a:srgbClr val="C00000"/>
                </a:solidFill>
                <a:latin typeface="Consolas" panose="020B0609020204030204" charset="0"/>
                <a:cs typeface="Consolas" panose="020B0609020204030204" charset="0"/>
              </a:rPr>
              <a:t>...</a:t>
            </a:r>
            <a:endParaRPr lang="en-US">
              <a:latin typeface="Consolas" panose="020B0609020204030204" charset="0"/>
              <a:cs typeface="Consolas" panose="020B0609020204030204" charset="0"/>
            </a:endParaRPr>
          </a:p>
          <a:p>
            <a:pPr algn="ctr"/>
            <a:r>
              <a:rPr lang="en-US">
                <a:solidFill>
                  <a:schemeClr val="accent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URS0000D67350_12908/1-147</a:t>
            </a:r>
            <a:r>
              <a:rPr lang="en-US">
                <a:latin typeface="Consolas" panose="020B0609020204030204" charset="0"/>
                <a:cs typeface="Consolas" panose="020B0609020204030204" charset="0"/>
              </a:rPr>
              <a:t>   </a:t>
            </a:r>
            <a:r>
              <a:rPr lang="en-US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UGCC-UAAC-CCCUAUAUCAUUUGGCGAUUU-----CC----GAUGUAA</a:t>
            </a:r>
            <a:r>
              <a:rPr lang="en-US" b="1">
                <a:solidFill>
                  <a:srgbClr val="C00000"/>
                </a:solidFill>
                <a:latin typeface="Consolas" panose="020B0609020204030204" charset="0"/>
                <a:cs typeface="Consolas" panose="020B0609020204030204" charset="0"/>
              </a:rPr>
              <a:t>...</a:t>
            </a:r>
            <a:endParaRPr lang="en-US">
              <a:latin typeface="Consolas" panose="020B0609020204030204" charset="0"/>
              <a:cs typeface="Consolas" panose="020B0609020204030204" charset="0"/>
            </a:endParaRPr>
          </a:p>
          <a:p>
            <a:pPr algn="ctr"/>
            <a:r>
              <a:rPr lang="en-US">
                <a:solidFill>
                  <a:schemeClr val="accent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URS0000D69F1F_12908/1-127</a:t>
            </a:r>
            <a:r>
              <a:rPr lang="en-US">
                <a:latin typeface="Consolas" panose="020B0609020204030204" charset="0"/>
                <a:cs typeface="Consolas" panose="020B0609020204030204" charset="0"/>
              </a:rPr>
              <a:t>   </a:t>
            </a:r>
            <a:r>
              <a:rPr lang="en-US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AGCC-UAAG-UCCU-----------GCACAA----------------AG</a:t>
            </a:r>
            <a:r>
              <a:rPr lang="en-US" b="1">
                <a:solidFill>
                  <a:srgbClr val="C00000"/>
                </a:solidFill>
                <a:latin typeface="Consolas" panose="020B0609020204030204" charset="0"/>
                <a:cs typeface="Consolas" panose="020B0609020204030204" charset="0"/>
              </a:rPr>
              <a:t>...</a:t>
            </a:r>
            <a:endParaRPr lang="en-US">
              <a:latin typeface="Consolas" panose="020B0609020204030204" charset="0"/>
              <a:cs typeface="Consolas" panose="020B0609020204030204" charset="0"/>
            </a:endParaRPr>
          </a:p>
          <a:p>
            <a:pPr algn="ctr"/>
            <a:r>
              <a:rPr lang="en-US">
                <a:solidFill>
                  <a:schemeClr val="accent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URS0000D6BC23_12908/1-118</a:t>
            </a:r>
            <a:r>
              <a:rPr lang="en-US">
                <a:latin typeface="Consolas" panose="020B0609020204030204" charset="0"/>
                <a:cs typeface="Consolas" panose="020B0609020204030204" charset="0"/>
              </a:rPr>
              <a:t>   </a:t>
            </a:r>
            <a:r>
              <a:rPr lang="en-US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GACC-UAAA-CUCAC----------UUU------------------GUG</a:t>
            </a:r>
            <a:r>
              <a:rPr lang="en-US" b="1">
                <a:solidFill>
                  <a:srgbClr val="C00000"/>
                </a:solidFill>
                <a:latin typeface="Consolas" panose="020B0609020204030204" charset="0"/>
                <a:cs typeface="Consolas" panose="020B0609020204030204" charset="0"/>
              </a:rPr>
              <a:t>...</a:t>
            </a:r>
            <a:endParaRPr lang="en-US">
              <a:latin typeface="Consolas" panose="020B0609020204030204" charset="0"/>
              <a:cs typeface="Consolas" panose="020B0609020204030204" charset="0"/>
            </a:endParaRPr>
          </a:p>
          <a:p>
            <a:pPr algn="ctr"/>
            <a:r>
              <a:rPr lang="en-US">
                <a:solidFill>
                  <a:srgbClr val="00B050"/>
                </a:solidFill>
                <a:latin typeface="Consolas" panose="020B0609020204030204" charset="0"/>
                <a:cs typeface="Consolas" panose="020B0609020204030204" charset="0"/>
              </a:rPr>
              <a:t>#=GC SS_cons</a:t>
            </a:r>
            <a:r>
              <a:rPr lang="en-US">
                <a:solidFill>
                  <a:srgbClr val="002060"/>
                </a:solidFill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en-US">
                <a:solidFill>
                  <a:schemeClr val="accent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  </a:t>
            </a:r>
            <a:r>
              <a:rPr lang="en-US">
                <a:latin typeface="Consolas" panose="020B0609020204030204" charset="0"/>
                <a:cs typeface="Consolas" panose="020B0609020204030204" charset="0"/>
              </a:rPr>
              <a:t>             </a:t>
            </a:r>
            <a:r>
              <a:rPr lang="en-US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  <a:latin typeface="Consolas" panose="020B0609020204030204" charset="0"/>
                <a:cs typeface="Consolas" panose="020B0609020204030204" charset="0"/>
              </a:rPr>
              <a:t>&lt;&lt;&lt;&lt;------&lt;&lt;&lt;&lt;&lt;&lt;&lt;._________________________.&gt;&gt;&gt;&gt;&gt;</a:t>
            </a:r>
            <a:r>
              <a:rPr lang="en-US" b="1">
                <a:solidFill>
                  <a:srgbClr val="C00000"/>
                </a:solidFill>
                <a:latin typeface="Consolas" panose="020B0609020204030204" charset="0"/>
                <a:cs typeface="Consolas" panose="020B0609020204030204" charset="0"/>
              </a:rPr>
              <a:t>...</a:t>
            </a:r>
            <a:endParaRPr lang="en-US">
              <a:solidFill>
                <a:srgbClr val="C00000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algn="ctr">
              <a:lnSpc>
                <a:spcPct val="40000"/>
              </a:lnSpc>
            </a:pPr>
            <a:r>
              <a:rPr lang="en-US" b="1">
                <a:solidFill>
                  <a:srgbClr val="C00000"/>
                </a:solidFill>
                <a:latin typeface="Consolas" panose="020B0609020204030204" charset="0"/>
                <a:cs typeface="Consolas" panose="020B0609020204030204" charset="0"/>
              </a:rPr>
              <a:t>.</a:t>
            </a:r>
            <a:endParaRPr lang="en-US" b="1">
              <a:solidFill>
                <a:srgbClr val="C00000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algn="ctr">
              <a:lnSpc>
                <a:spcPct val="40000"/>
              </a:lnSpc>
            </a:pPr>
            <a:r>
              <a:rPr lang="en-US" b="1">
                <a:solidFill>
                  <a:srgbClr val="C00000"/>
                </a:solidFill>
                <a:latin typeface="Consolas" panose="020B0609020204030204" charset="0"/>
                <a:cs typeface="Consolas" panose="020B0609020204030204" charset="0"/>
              </a:rPr>
              <a:t>.</a:t>
            </a:r>
            <a:endParaRPr lang="en-US" b="1">
              <a:solidFill>
                <a:srgbClr val="C00000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algn="ctr">
              <a:lnSpc>
                <a:spcPct val="40000"/>
              </a:lnSpc>
            </a:pPr>
            <a:r>
              <a:rPr lang="en-US" b="1">
                <a:solidFill>
                  <a:srgbClr val="C00000"/>
                </a:solidFill>
                <a:latin typeface="Consolas" panose="020B0609020204030204" charset="0"/>
                <a:cs typeface="Consolas" panose="020B0609020204030204" charset="0"/>
              </a:rPr>
              <a:t>.</a:t>
            </a:r>
            <a:endParaRPr lang="en-US" b="1">
              <a:solidFill>
                <a:srgbClr val="C00000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algn="ctr"/>
            <a:endParaRPr lang="en-US" b="1">
              <a:solidFill>
                <a:srgbClr val="C00000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27710" y="3664585"/>
            <a:ext cx="768858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>
              <a:buClr>
                <a:srgbClr val="C00000"/>
              </a:buClr>
              <a:buFont typeface="Wingdings" panose="05000000000000000000" charset="0"/>
              <a:buChar char="þ"/>
            </a:pPr>
            <a:r>
              <a:rPr lang="en-US">
                <a:latin typeface="Cambria" panose="02040503050406030204" charset="0"/>
                <a:cs typeface="Cambria" panose="02040503050406030204" charset="0"/>
                <a:sym typeface="+mn-ea"/>
              </a:rPr>
              <a:t>Matching nested parentheses characters 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&lt;&gt;</a:t>
            </a:r>
            <a:r>
              <a:rPr lang="en-US">
                <a:latin typeface="Cambria" panose="02040503050406030204" charset="0"/>
                <a:cs typeface="Cambria" panose="02040503050406030204" charset="0"/>
                <a:sym typeface="+mn-ea"/>
              </a:rPr>
              <a:t>, 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()</a:t>
            </a:r>
            <a:r>
              <a:rPr lang="en-US">
                <a:latin typeface="Cambria" panose="02040503050406030204" charset="0"/>
                <a:cs typeface="Cambria" panose="02040503050406030204" charset="0"/>
                <a:sym typeface="+mn-ea"/>
              </a:rPr>
              <a:t>, 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[]</a:t>
            </a:r>
            <a:r>
              <a:rPr lang="en-US">
                <a:latin typeface="Cambria" panose="02040503050406030204" charset="0"/>
                <a:cs typeface="Cambria" panose="02040503050406030204" charset="0"/>
                <a:sym typeface="+mn-ea"/>
              </a:rPr>
              <a:t>, or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 {}</a:t>
            </a:r>
            <a:r>
              <a:rPr lang="en-US">
                <a:latin typeface="Cambria" panose="02040503050406030204" charset="0"/>
                <a:cs typeface="Cambria" panose="02040503050406030204" charset="0"/>
                <a:sym typeface="+mn-ea"/>
              </a:rPr>
              <a:t> indicate a basepair. The symbols '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.</a:t>
            </a:r>
            <a:r>
              <a:rPr lang="en-US">
                <a:latin typeface="Cambria" panose="02040503050406030204" charset="0"/>
                <a:cs typeface="Cambria" panose="02040503050406030204" charset="0"/>
                <a:sym typeface="+mn-ea"/>
              </a:rPr>
              <a:t>', '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,</a:t>
            </a:r>
            <a:r>
              <a:rPr lang="en-US">
                <a:latin typeface="Cambria" panose="02040503050406030204" charset="0"/>
                <a:cs typeface="Cambria" panose="02040503050406030204" charset="0"/>
                <a:sym typeface="+mn-ea"/>
              </a:rPr>
              <a:t>' and '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;</a:t>
            </a:r>
            <a:r>
              <a:rPr lang="en-US">
                <a:latin typeface="Cambria" panose="02040503050406030204" charset="0"/>
                <a:cs typeface="Cambria" panose="02040503050406030204" charset="0"/>
                <a:sym typeface="+mn-ea"/>
              </a:rPr>
              <a:t>' indicate unpaired regions.</a:t>
            </a:r>
            <a:endParaRPr lang="en-US"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2675255" cy="45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4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Phylogenetic Tree</a:t>
            </a:r>
            <a:endParaRPr lang="en-US" altLang="zh-CN" sz="1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21/39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2705" y="1091565"/>
            <a:ext cx="3958590" cy="3597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0735" y="262255"/>
            <a:ext cx="2938780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Newick</a:t>
            </a:r>
            <a:endParaRPr lang="en-US" altLang="zh-CN" sz="2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22/39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04470" y="3242310"/>
            <a:ext cx="873506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b="1">
                <a:latin typeface="Consolas" panose="020B0609020204030204" charset="0"/>
                <a:cs typeface="Consolas" panose="020B0609020204030204" charset="0"/>
              </a:rPr>
              <a:t>((</a:t>
            </a:r>
            <a:r>
              <a:rPr lang="en-US" b="1">
                <a:solidFill>
                  <a:srgbClr val="8FCE00"/>
                </a:solidFill>
                <a:latin typeface="Consolas" panose="020B0609020204030204" charset="0"/>
                <a:cs typeface="Consolas" panose="020B0609020204030204" charset="0"/>
              </a:rPr>
              <a:t>Seq5:0.00003</a:t>
            </a:r>
            <a:r>
              <a:rPr lang="en-US" b="1">
                <a:solidFill>
                  <a:srgbClr val="C00000"/>
                </a:solidFill>
                <a:latin typeface="Consolas" panose="020B0609020204030204" charset="0"/>
                <a:cs typeface="Consolas" panose="020B0609020204030204" charset="0"/>
              </a:rPr>
              <a:t>,</a:t>
            </a:r>
            <a:r>
              <a:rPr lang="en-US" b="1">
                <a:solidFill>
                  <a:srgbClr val="2986CC"/>
                </a:solidFill>
                <a:latin typeface="Consolas" panose="020B0609020204030204" charset="0"/>
                <a:cs typeface="Consolas" panose="020B0609020204030204" charset="0"/>
              </a:rPr>
              <a:t>Seq4:1.00549</a:t>
            </a:r>
            <a:r>
              <a:rPr lang="en-US" b="1">
                <a:latin typeface="Consolas" panose="020B0609020204030204" charset="0"/>
                <a:cs typeface="Consolas" panose="020B0609020204030204" charset="0"/>
              </a:rPr>
              <a:t>)</a:t>
            </a:r>
            <a:r>
              <a:rPr lang="en-US" b="1">
                <a:solidFill>
                  <a:srgbClr val="38761D"/>
                </a:solidFill>
                <a:latin typeface="Consolas" panose="020B0609020204030204" charset="0"/>
                <a:cs typeface="Consolas" panose="020B0609020204030204" charset="0"/>
              </a:rPr>
              <a:t>:0.27944[10.98]</a:t>
            </a:r>
            <a:r>
              <a:rPr lang="en-US" b="1">
                <a:solidFill>
                  <a:srgbClr val="C00000"/>
                </a:solidFill>
                <a:latin typeface="Consolas" panose="020B0609020204030204" charset="0"/>
                <a:cs typeface="Consolas" panose="020B0609020204030204" charset="0"/>
              </a:rPr>
              <a:t>,</a:t>
            </a:r>
            <a:endParaRPr lang="en-US" b="1">
              <a:solidFill>
                <a:srgbClr val="C00000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algn="ctr"/>
            <a:r>
              <a:rPr lang="en-US" b="1">
                <a:latin typeface="Consolas" panose="020B0609020204030204" charset="0"/>
                <a:cs typeface="Consolas" panose="020B0609020204030204" charset="0"/>
              </a:rPr>
              <a:t>(</a:t>
            </a:r>
            <a:r>
              <a:rPr lang="en-US" b="1">
                <a:solidFill>
                  <a:srgbClr val="16537E"/>
                </a:solidFill>
                <a:latin typeface="Consolas" panose="020B0609020204030204" charset="0"/>
                <a:cs typeface="Consolas" panose="020B0609020204030204" charset="0"/>
              </a:rPr>
              <a:t>Seq1:0.09537</a:t>
            </a:r>
            <a:r>
              <a:rPr lang="en-US" b="1">
                <a:solidFill>
                  <a:srgbClr val="C00000"/>
                </a:solidFill>
                <a:latin typeface="Consolas" panose="020B0609020204030204" charset="0"/>
                <a:cs typeface="Consolas" panose="020B0609020204030204" charset="0"/>
              </a:rPr>
              <a:t>,</a:t>
            </a:r>
            <a:r>
              <a:rPr lang="en-US" b="1">
                <a:latin typeface="Consolas" panose="020B0609020204030204" charset="0"/>
                <a:cs typeface="Consolas" panose="020B0609020204030204" charset="0"/>
              </a:rPr>
              <a:t>(</a:t>
            </a:r>
            <a:r>
              <a:rPr lang="en-US" b="1">
                <a:solidFill>
                  <a:srgbClr val="6A329F"/>
                </a:solidFill>
                <a:latin typeface="Consolas" panose="020B0609020204030204" charset="0"/>
                <a:cs typeface="Consolas" panose="020B0609020204030204" charset="0"/>
              </a:rPr>
              <a:t>Seq2:0.41900</a:t>
            </a:r>
            <a:r>
              <a:rPr lang="en-US" b="1">
                <a:solidFill>
                  <a:srgbClr val="C00000"/>
                </a:solidFill>
                <a:latin typeface="Consolas" panose="020B0609020204030204" charset="0"/>
                <a:cs typeface="Consolas" panose="020B0609020204030204" charset="0"/>
              </a:rPr>
              <a:t>,</a:t>
            </a:r>
            <a:r>
              <a:rPr lang="en-US" b="1">
                <a:solidFill>
                  <a:srgbClr val="C90076"/>
                </a:solidFill>
                <a:latin typeface="Consolas" panose="020B0609020204030204" charset="0"/>
                <a:cs typeface="Consolas" panose="020B0609020204030204" charset="0"/>
              </a:rPr>
              <a:t>Seq3:0.52322</a:t>
            </a:r>
            <a:r>
              <a:rPr lang="en-US" b="1">
                <a:latin typeface="Consolas" panose="020B0609020204030204" charset="0"/>
                <a:cs typeface="Consolas" panose="020B0609020204030204" charset="0"/>
              </a:rPr>
              <a:t>)</a:t>
            </a:r>
            <a:r>
              <a:rPr lang="en-US" b="1">
                <a:solidFill>
                  <a:srgbClr val="D39656"/>
                </a:solidFill>
                <a:latin typeface="Consolas" panose="020B0609020204030204" charset="0"/>
                <a:cs typeface="Consolas" panose="020B0609020204030204" charset="0"/>
              </a:rPr>
              <a:t>:0.22002[5]</a:t>
            </a:r>
            <a:r>
              <a:rPr lang="en-US" b="1">
                <a:latin typeface="Consolas" panose="020B0609020204030204" charset="0"/>
                <a:cs typeface="Consolas" panose="020B0609020204030204" charset="0"/>
              </a:rPr>
              <a:t>)</a:t>
            </a:r>
            <a:r>
              <a:rPr lang="en-US" b="1">
                <a:solidFill>
                  <a:srgbClr val="741B47"/>
                </a:solidFill>
                <a:latin typeface="Consolas" panose="020B0609020204030204" charset="0"/>
                <a:cs typeface="Consolas" panose="020B0609020204030204" charset="0"/>
              </a:rPr>
              <a:t>:0.54170[40.72]</a:t>
            </a:r>
            <a:r>
              <a:rPr lang="en-US" b="1">
                <a:latin typeface="Consolas" panose="020B0609020204030204" charset="0"/>
                <a:cs typeface="Consolas" panose="020B0609020204030204" charset="0"/>
              </a:rPr>
              <a:t>)</a:t>
            </a:r>
            <a:r>
              <a:rPr lang="en-US" b="1">
                <a:solidFill>
                  <a:srgbClr val="C00000"/>
                </a:solidFill>
                <a:latin typeface="Consolas" panose="020B0609020204030204" charset="0"/>
                <a:cs typeface="Consolas" panose="020B0609020204030204" charset="0"/>
              </a:rPr>
              <a:t>;</a:t>
            </a:r>
            <a:endParaRPr lang="en-US" b="1">
              <a:solidFill>
                <a:srgbClr val="C00000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7" name="Picture 6" descr="AgbEwWvKaE98ytgT7Y6LdQ"/>
          <p:cNvPicPr>
            <a:picLocks noChangeAspect="1"/>
          </p:cNvPicPr>
          <p:nvPr/>
        </p:nvPicPr>
        <p:blipFill>
          <a:blip r:embed="rId1"/>
          <a:srcRect l="2741" t="4119" r="26410" b="69333"/>
          <a:stretch>
            <a:fillRect/>
          </a:stretch>
        </p:blipFill>
        <p:spPr>
          <a:xfrm>
            <a:off x="554990" y="1427480"/>
            <a:ext cx="8033385" cy="146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1031875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PhyML</a:t>
            </a:r>
            <a:endParaRPr lang="en-US" altLang="zh-CN" sz="2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Phyml WebApp"/>
          <p:cNvPicPr>
            <a:picLocks noChangeAspect="1"/>
          </p:cNvPicPr>
          <p:nvPr/>
        </p:nvPicPr>
        <p:blipFill>
          <a:blip r:embed="rId1"/>
          <a:srcRect t="23945"/>
          <a:stretch>
            <a:fillRect/>
          </a:stretch>
        </p:blipFill>
        <p:spPr>
          <a:xfrm>
            <a:off x="1092200" y="1327150"/>
            <a:ext cx="6958965" cy="260985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23/39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2467610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Phylogenetic Tree</a:t>
            </a:r>
            <a:endParaRPr lang="en-US" altLang="zh-CN" sz="2200" b="1" dirty="0">
              <a:ln>
                <a:solidFill>
                  <a:schemeClr val="accent1"/>
                </a:solidFill>
              </a:ln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5609590" y="4621530"/>
            <a:ext cx="14033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000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LOOT (RF03000)</a:t>
            </a:r>
            <a:endParaRPr lang="en-US" sz="1000">
              <a:solidFill>
                <a:schemeClr val="accent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24/39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  <p:pic>
        <p:nvPicPr>
          <p:cNvPr id="4" name="Picture 3" descr="06I7I5Q1J1G6fUasDd7sP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5395" y="798830"/>
            <a:ext cx="4093210" cy="4088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3" grpId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3070225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Columns’ Probabilities</a:t>
            </a:r>
            <a:endParaRPr lang="en-US" altLang="zh-CN" sz="2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pic>
        <p:nvPicPr>
          <p:cNvPr id="7" name="2384804F-3998-4D57-9195-F3826E402611-13" descr="C:/Users/Ali Ahmadi/AppData/Local/Temp/wpp.neYOiH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88720" y="4370070"/>
            <a:ext cx="7410450" cy="17081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25/39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  <p:pic>
        <p:nvPicPr>
          <p:cNvPr id="4" name="Picture 3" descr="tre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830" y="918210"/>
            <a:ext cx="2719705" cy="3215640"/>
          </a:xfrm>
          <a:prstGeom prst="rect">
            <a:avLst/>
          </a:prstGeom>
        </p:spPr>
      </p:pic>
      <p:cxnSp>
        <p:nvCxnSpPr>
          <p:cNvPr id="10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2987040" y="3852545"/>
            <a:ext cx="42862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800">
                <a:solidFill>
                  <a:schemeClr val="tx2"/>
                </a:solidFill>
                <a:latin typeface="Consolas" panose="020B0609020204030204" charset="0"/>
                <a:cs typeface="Consolas" panose="020B0609020204030204" charset="0"/>
              </a:rPr>
              <a:t>seq1</a:t>
            </a:r>
            <a:endParaRPr lang="en-US" sz="800">
              <a:solidFill>
                <a:schemeClr val="tx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582035" y="3852545"/>
            <a:ext cx="42862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800">
                <a:solidFill>
                  <a:schemeClr val="tx2"/>
                </a:solidFill>
                <a:latin typeface="Consolas" panose="020B0609020204030204" charset="0"/>
                <a:cs typeface="Consolas" panose="020B0609020204030204" charset="0"/>
              </a:rPr>
              <a:t>seq2</a:t>
            </a:r>
            <a:endParaRPr lang="en-US" sz="800">
              <a:solidFill>
                <a:schemeClr val="tx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4145280" y="3852545"/>
            <a:ext cx="42862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800">
                <a:solidFill>
                  <a:schemeClr val="tx2"/>
                </a:solidFill>
                <a:latin typeface="Consolas" panose="020B0609020204030204" charset="0"/>
                <a:cs typeface="Consolas" panose="020B0609020204030204" charset="0"/>
              </a:rPr>
              <a:t>seq3</a:t>
            </a:r>
            <a:endParaRPr lang="en-US" sz="800">
              <a:solidFill>
                <a:schemeClr val="tx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039995" y="3852545"/>
            <a:ext cx="42862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800">
                <a:solidFill>
                  <a:schemeClr val="tx2"/>
                </a:solidFill>
                <a:latin typeface="Consolas" panose="020B0609020204030204" charset="0"/>
                <a:cs typeface="Consolas" panose="020B0609020204030204" charset="0"/>
              </a:rPr>
              <a:t>seq4</a:t>
            </a:r>
            <a:endParaRPr lang="en-US" sz="800">
              <a:solidFill>
                <a:schemeClr val="tx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5650230" y="3852545"/>
            <a:ext cx="42862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800">
                <a:solidFill>
                  <a:schemeClr val="tx2"/>
                </a:solidFill>
                <a:latin typeface="Consolas" panose="020B0609020204030204" charset="0"/>
                <a:cs typeface="Consolas" panose="020B0609020204030204" charset="0"/>
              </a:rPr>
              <a:t>seq5</a:t>
            </a:r>
            <a:endParaRPr lang="en-US" sz="800">
              <a:solidFill>
                <a:schemeClr val="tx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3070225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Columns’ Probabilities</a:t>
            </a:r>
            <a:endParaRPr lang="en-US" altLang="zh-CN" sz="2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pic>
        <p:nvPicPr>
          <p:cNvPr id="8" name="2384804F-3998-4D57-9195-F3826E402611-14" descr="C:/Users/Ali Ahmadi/AppData/Local/Temp/wpp.EKLyZK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990725" y="4155440"/>
            <a:ext cx="5161674" cy="442113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26/39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  <p:pic>
        <p:nvPicPr>
          <p:cNvPr id="3" name="Picture 2" descr="treee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510" y="1793240"/>
            <a:ext cx="3162300" cy="1250950"/>
          </a:xfrm>
          <a:prstGeom prst="rect">
            <a:avLst/>
          </a:prstGeom>
        </p:spPr>
      </p:pic>
      <p:pic>
        <p:nvPicPr>
          <p:cNvPr id="4" name="Picture 3" descr="tree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440" y="1184910"/>
            <a:ext cx="2070735" cy="246824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683760" y="2418715"/>
            <a:ext cx="1484630" cy="635"/>
          </a:xfrm>
          <a:prstGeom prst="straightConnector1">
            <a:avLst/>
          </a:prstGeom>
          <a:ln w="571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Text Box 12"/>
          <p:cNvSpPr txBox="1"/>
          <p:nvPr/>
        </p:nvSpPr>
        <p:spPr>
          <a:xfrm>
            <a:off x="4830445" y="2113915"/>
            <a:ext cx="10007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latin typeface="Consolas" panose="020B0609020204030204" charset="0"/>
                <a:cs typeface="Consolas" panose="020B0609020204030204" charset="0"/>
              </a:rPr>
              <a:t>midpoint</a:t>
            </a:r>
            <a:endParaRPr lang="en-US" sz="1400">
              <a:latin typeface="Consolas" panose="020B0609020204030204" charset="0"/>
              <a:cs typeface="Consolas" panose="020B0609020204030204" charset="0"/>
            </a:endParaRPr>
          </a:p>
        </p:txBody>
      </p:sp>
      <p:cxnSp>
        <p:nvCxnSpPr>
          <p:cNvPr id="15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11"/>
          <p:cNvSpPr txBox="1"/>
          <p:nvPr/>
        </p:nvSpPr>
        <p:spPr>
          <a:xfrm>
            <a:off x="6037580" y="3549650"/>
            <a:ext cx="428625" cy="1682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500">
                <a:solidFill>
                  <a:schemeClr val="tx2"/>
                </a:solidFill>
                <a:latin typeface="Consolas" panose="020B0609020204030204" charset="0"/>
                <a:cs typeface="Consolas" panose="020B0609020204030204" charset="0"/>
              </a:rPr>
              <a:t>seq1</a:t>
            </a:r>
            <a:endParaRPr lang="en-US" sz="500">
              <a:solidFill>
                <a:schemeClr val="tx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6466205" y="3549650"/>
            <a:ext cx="428625" cy="1682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500">
                <a:solidFill>
                  <a:schemeClr val="tx2"/>
                </a:solidFill>
                <a:latin typeface="Consolas" panose="020B0609020204030204" charset="0"/>
                <a:cs typeface="Consolas" panose="020B0609020204030204" charset="0"/>
              </a:rPr>
              <a:t>seq2</a:t>
            </a:r>
            <a:endParaRPr lang="en-US" sz="500">
              <a:solidFill>
                <a:schemeClr val="tx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6899910" y="3549650"/>
            <a:ext cx="428625" cy="1682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500">
                <a:solidFill>
                  <a:schemeClr val="tx2"/>
                </a:solidFill>
                <a:latin typeface="Consolas" panose="020B0609020204030204" charset="0"/>
                <a:cs typeface="Consolas" panose="020B0609020204030204" charset="0"/>
              </a:rPr>
              <a:t>seq3</a:t>
            </a:r>
            <a:endParaRPr lang="en-US" sz="500">
              <a:solidFill>
                <a:schemeClr val="tx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7171690" y="3549650"/>
            <a:ext cx="428625" cy="1682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500">
                <a:solidFill>
                  <a:schemeClr val="tx2"/>
                </a:solidFill>
                <a:latin typeface="Consolas" panose="020B0609020204030204" charset="0"/>
                <a:cs typeface="Consolas" panose="020B0609020204030204" charset="0"/>
              </a:rPr>
              <a:t>seq4</a:t>
            </a:r>
            <a:endParaRPr lang="en-US" sz="500">
              <a:solidFill>
                <a:schemeClr val="tx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7619365" y="3549650"/>
            <a:ext cx="428625" cy="1682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500">
                <a:solidFill>
                  <a:schemeClr val="tx2"/>
                </a:solidFill>
                <a:latin typeface="Consolas" panose="020B0609020204030204" charset="0"/>
                <a:cs typeface="Consolas" panose="020B0609020204030204" charset="0"/>
              </a:rPr>
              <a:t>seq5</a:t>
            </a:r>
            <a:endParaRPr lang="en-US" sz="500">
              <a:solidFill>
                <a:schemeClr val="tx2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17" grpId="0"/>
      <p:bldP spid="18" grpId="0"/>
      <p:bldP spid="19" grpId="0"/>
      <p:bldP spid="13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3286760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Calculating Frequencies </a:t>
            </a:r>
            <a:endParaRPr lang="en-US" altLang="zh-CN" sz="2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894080" y="1071880"/>
            <a:ext cx="7195185" cy="8674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90000"/>
              </a:lnSpc>
              <a:buFont typeface="Wingdings" panose="05000000000000000000" charset="0"/>
              <a:buChar char="§"/>
            </a:pPr>
            <a:r>
              <a:rPr lang="en-US" sz="1600" b="1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Non-pairing Bases:</a:t>
            </a:r>
            <a:endParaRPr lang="en-US" sz="1600" b="1">
              <a:solidFill>
                <a:schemeClr val="accent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Counting</a:t>
            </a:r>
            <a:r>
              <a:rPr lang="en-US" sz="1400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sz="1400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A</a:t>
            </a:r>
            <a:r>
              <a:rPr lang="en-US" sz="1400">
                <a:latin typeface="Cambria" panose="02040503050406030204" charset="0"/>
                <a:cs typeface="Cambria" panose="02040503050406030204" charset="0"/>
              </a:rPr>
              <a:t>, </a:t>
            </a:r>
            <a:r>
              <a:rPr lang="en-US" sz="1400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C</a:t>
            </a:r>
            <a:r>
              <a:rPr lang="en-US" sz="1400">
                <a:latin typeface="Cambria" panose="02040503050406030204" charset="0"/>
                <a:cs typeface="Cambria" panose="02040503050406030204" charset="0"/>
              </a:rPr>
              <a:t>, </a:t>
            </a:r>
            <a:r>
              <a:rPr lang="en-US" sz="1400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G</a:t>
            </a:r>
            <a:r>
              <a:rPr lang="en-US" sz="1400">
                <a:latin typeface="Cambria" panose="02040503050406030204" charset="0"/>
                <a:cs typeface="Cambria" panose="02040503050406030204" charset="0"/>
              </a:rPr>
              <a:t> and </a:t>
            </a:r>
            <a:r>
              <a:rPr lang="en-US" sz="1400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U</a:t>
            </a:r>
            <a:endParaRPr lang="en-US" sz="1400" b="1">
              <a:solidFill>
                <a:srgbClr val="EE968C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>
                <a:latin typeface="Cambria" panose="02040503050406030204" charset="0"/>
                <a:cs typeface="Cambria" panose="02040503050406030204" charset="0"/>
              </a:rPr>
              <a:t>Finding each ratio to all non-pairing bases</a:t>
            </a:r>
            <a:endParaRPr lang="en-US" sz="1400">
              <a:latin typeface="Cambria" panose="02040503050406030204" charset="0"/>
              <a:cs typeface="Cambria" panose="02040503050406030204" charset="0"/>
            </a:endParaRPr>
          </a:p>
          <a:p>
            <a:pPr indent="457200">
              <a:buFont typeface="Arial" panose="020B0604020202020204" pitchFamily="34" charset="0"/>
              <a:buNone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indent="457200">
              <a:buFont typeface="Arial" panose="020B0604020202020204" pitchFamily="34" charset="0"/>
              <a:buNone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indent="457200">
              <a:buFont typeface="Arial" panose="020B0604020202020204" pitchFamily="34" charset="0"/>
              <a:buNone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indent="457200">
              <a:buNone/>
            </a:pPr>
            <a:endParaRPr lang="en-US" sz="1600">
              <a:latin typeface="Cambria" panose="02040503050406030204" charset="0"/>
              <a:cs typeface="Cambria" panose="02040503050406030204" charset="0"/>
              <a:sym typeface="+mn-ea"/>
            </a:endParaRPr>
          </a:p>
          <a:p>
            <a:pPr indent="457200">
              <a:buNone/>
            </a:pPr>
            <a:endParaRPr lang="en-US" sz="1000">
              <a:solidFill>
                <a:srgbClr val="EE968C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2" name="2384804F-3998-4D57-9195-F3826E402611-3" descr="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86200" y="2119630"/>
            <a:ext cx="1372054" cy="140254"/>
          </a:xfrm>
          <a:prstGeom prst="rect">
            <a:avLst/>
          </a:prstGeom>
        </p:spPr>
      </p:pic>
      <p:pic>
        <p:nvPicPr>
          <p:cNvPr id="4" name="2384804F-3998-4D57-9195-F3826E402611-4" descr="C:/Users/Ali Ahmadi/AppData/Local/Temp/wpp.gpeDWC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4230" y="3519805"/>
            <a:ext cx="2415268" cy="226786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27/39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021080" y="2456180"/>
            <a:ext cx="7195185" cy="8674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§"/>
            </a:pPr>
            <a:r>
              <a:rPr lang="en-US" sz="1600" b="1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Pairing Bases:</a:t>
            </a:r>
            <a:endParaRPr lang="en-US" sz="1600" b="1">
              <a:solidFill>
                <a:schemeClr val="accent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>
                <a:latin typeface="Cambria" panose="02040503050406030204" charset="0"/>
                <a:cs typeface="Cambria" panose="02040503050406030204" charset="0"/>
                <a:sym typeface="+mn-ea"/>
              </a:rPr>
              <a:t>Counting </a:t>
            </a:r>
            <a:r>
              <a:rPr lang="en-US" sz="1600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AA</a:t>
            </a:r>
            <a:r>
              <a:rPr lang="en-US" sz="1600">
                <a:latin typeface="Cambria" panose="02040503050406030204" charset="0"/>
                <a:cs typeface="Cambria" panose="02040503050406030204" charset="0"/>
                <a:sym typeface="+mn-ea"/>
              </a:rPr>
              <a:t>, </a:t>
            </a:r>
            <a:r>
              <a:rPr lang="en-US" sz="1600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AC</a:t>
            </a:r>
            <a:r>
              <a:rPr lang="en-US" sz="1600">
                <a:latin typeface="Cambria" panose="02040503050406030204" charset="0"/>
                <a:cs typeface="Cambria" panose="02040503050406030204" charset="0"/>
                <a:sym typeface="+mn-ea"/>
              </a:rPr>
              <a:t>, </a:t>
            </a:r>
            <a:r>
              <a:rPr lang="en-US" sz="1600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AG</a:t>
            </a:r>
            <a:r>
              <a:rPr lang="en-US" sz="1600">
                <a:latin typeface="Cambria" panose="02040503050406030204" charset="0"/>
                <a:cs typeface="Cambria" panose="02040503050406030204" charset="0"/>
                <a:sym typeface="+mn-ea"/>
              </a:rPr>
              <a:t>, </a:t>
            </a:r>
            <a:r>
              <a:rPr lang="en-US" sz="1600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AU</a:t>
            </a:r>
            <a:r>
              <a:rPr lang="en-US" sz="1600">
                <a:latin typeface="Cambria" panose="02040503050406030204" charset="0"/>
                <a:cs typeface="Cambria" panose="02040503050406030204" charset="0"/>
                <a:sym typeface="+mn-ea"/>
              </a:rPr>
              <a:t> and </a:t>
            </a:r>
            <a:r>
              <a:rPr lang="en-US" sz="1600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...</a:t>
            </a:r>
            <a:r>
              <a:rPr lang="en-US" sz="1600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 </a:t>
            </a:r>
            <a:endParaRPr lang="en-US" sz="1600">
              <a:latin typeface="Cambria" panose="02040503050406030204" charset="0"/>
              <a:cs typeface="Cambria" panose="02040503050406030204" charset="0"/>
              <a:sym typeface="+mn-ea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>
                <a:latin typeface="Cambria" panose="02040503050406030204" charset="0"/>
                <a:cs typeface="Cambria" panose="02040503050406030204" charset="0"/>
                <a:sym typeface="+mn-ea"/>
              </a:rPr>
              <a:t>Finding each ratio to all base pairs</a:t>
            </a:r>
            <a:endParaRPr lang="en-US" sz="1000">
              <a:solidFill>
                <a:srgbClr val="EE968C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3286760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Calculating Frequencies </a:t>
            </a:r>
            <a:endParaRPr lang="en-US" altLang="zh-CN" sz="2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894080" y="1071880"/>
            <a:ext cx="7195185" cy="6921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§"/>
            </a:pPr>
            <a:r>
              <a:rPr lang="en-US" sz="1600" b="1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Total Ratio:</a:t>
            </a:r>
            <a:endParaRPr lang="en-US" sz="1600" b="1">
              <a:solidFill>
                <a:schemeClr val="accent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>
                <a:latin typeface="Cambria" panose="02040503050406030204" charset="0"/>
                <a:cs typeface="Cambria" panose="02040503050406030204" charset="0"/>
                <a:sym typeface="+mn-ea"/>
              </a:rPr>
              <a:t>Ratio of both pairing/non-pairing bases to all bases. </a:t>
            </a:r>
            <a:endParaRPr lang="en-US" sz="1400">
              <a:solidFill>
                <a:srgbClr val="EE968C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solidFill>
                <a:schemeClr val="accent1">
                  <a:lumMod val="50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solidFill>
                <a:schemeClr val="accent1">
                  <a:lumMod val="50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solidFill>
                <a:schemeClr val="accent1">
                  <a:lumMod val="50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742950" lvl="1" indent="-285750" algn="l">
              <a:lnSpc>
                <a:spcPct val="130000"/>
              </a:lnSpc>
              <a:buClr>
                <a:srgbClr val="7F7F7F"/>
              </a:buClr>
              <a:buFont typeface="Arial" panose="020B0604020202020204" pitchFamily="34" charset="0"/>
              <a:buChar char="•"/>
            </a:pPr>
            <a:endParaRPr lang="en-US" sz="1600" b="1">
              <a:solidFill>
                <a:schemeClr val="accent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28/39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590540" y="1388745"/>
            <a:ext cx="888365" cy="2616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1000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(Using later)</a:t>
            </a:r>
            <a:endParaRPr lang="en-US" sz="1000">
              <a:solidFill>
                <a:srgbClr val="C00000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pic>
        <p:nvPicPr>
          <p:cNvPr id="2" name="2384804F-3998-4D57-9195-F3826E402611-7" descr="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282440" y="1924685"/>
            <a:ext cx="578304" cy="195499"/>
          </a:xfrm>
          <a:prstGeom prst="rect">
            <a:avLst/>
          </a:prstGeom>
        </p:spPr>
      </p:pic>
      <p:graphicFrame>
        <p:nvGraphicFramePr>
          <p:cNvPr id="7" name="Table 6"/>
          <p:cNvGraphicFramePr/>
          <p:nvPr/>
        </p:nvGraphicFramePr>
        <p:xfrm>
          <a:off x="2177415" y="2721610"/>
          <a:ext cx="4658360" cy="177927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164590"/>
                <a:gridCol w="1164590"/>
                <a:gridCol w="1164590"/>
                <a:gridCol w="1164590"/>
              </a:tblGrid>
              <a:tr h="29337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Stem</a:t>
                      </a:r>
                      <a:endParaRPr lang="en-US" sz="1200">
                        <a:solidFill>
                          <a:schemeClr val="bg1"/>
                        </a:solidFill>
                      </a:endParaRPr>
                    </a:p>
                  </a:txBody>
                  <a:tcPr anchor="ctr" anchorCtr="0">
                    <a:solidFill>
                      <a:srgbClr val="1D6DC2"/>
                    </a:solidFill>
                  </a:tcPr>
                </a:tc>
                <a:tc hMerge="1"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Loop</a:t>
                      </a:r>
                      <a:endParaRPr lang="en-US" sz="1200">
                        <a:solidFill>
                          <a:schemeClr val="bg1"/>
                        </a:solidFill>
                      </a:endParaRPr>
                    </a:p>
                  </a:txBody>
                  <a:tcPr anchor="ctr" anchorCtr="0">
                    <a:solidFill>
                      <a:srgbClr val="1D6DC2"/>
                    </a:solidFill>
                  </a:tcPr>
                </a:tc>
                <a:tc hMerge="1">
                  <a:tcPr/>
                </a:tc>
              </a:tr>
              <a:tr h="2971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AU/UA</a:t>
                      </a:r>
                      <a:endParaRPr lang="en-US" sz="12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33.9%</a:t>
                      </a:r>
                      <a:endParaRPr lang="en-US" sz="12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</a:t>
                      </a:r>
                      <a:endParaRPr lang="en-US" sz="12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44.0%</a:t>
                      </a:r>
                      <a:endParaRPr lang="en-US" sz="12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 anchorCtr="0"/>
                </a:tc>
              </a:tr>
              <a:tr h="2971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CG/GC</a:t>
                      </a:r>
                      <a:endParaRPr lang="en-US" sz="12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52.0%</a:t>
                      </a:r>
                      <a:endParaRPr lang="en-US" sz="12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C</a:t>
                      </a:r>
                      <a:endParaRPr lang="en-US" sz="12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16.8%</a:t>
                      </a:r>
                      <a:endParaRPr lang="en-US" sz="12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 anchorCtr="0"/>
                </a:tc>
              </a:tr>
              <a:tr h="2971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GU/UG</a:t>
                      </a:r>
                      <a:endParaRPr lang="en-US" sz="12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08.9%</a:t>
                      </a:r>
                      <a:endParaRPr lang="en-US" sz="12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G</a:t>
                      </a:r>
                      <a:endParaRPr lang="en-US" sz="12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14.3%</a:t>
                      </a:r>
                      <a:endParaRPr lang="en-US" sz="12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 anchorCtr="0"/>
                </a:tc>
              </a:tr>
              <a:tr h="2971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Others</a:t>
                      </a:r>
                      <a:endParaRPr lang="en-US" sz="12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05.2%</a:t>
                      </a:r>
                      <a:endParaRPr lang="en-US" sz="12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U</a:t>
                      </a:r>
                      <a:endParaRPr lang="en-US" sz="12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24.9%</a:t>
                      </a:r>
                      <a:endParaRPr lang="en-US" sz="12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 anchorCtr="0"/>
                </a:tc>
              </a:tr>
              <a:tr h="2971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Total</a:t>
                      </a:r>
                      <a:endParaRPr lang="en-US" sz="12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66.9%</a:t>
                      </a:r>
                      <a:endParaRPr lang="en-US" sz="12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Total</a:t>
                      </a:r>
                      <a:endParaRPr lang="en-US" sz="12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2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33.1%</a:t>
                      </a:r>
                      <a:endParaRPr lang="en-US" sz="12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4" name="Text Box 3"/>
          <p:cNvSpPr txBox="1"/>
          <p:nvPr/>
        </p:nvSpPr>
        <p:spPr>
          <a:xfrm>
            <a:off x="894080" y="2219325"/>
            <a:ext cx="7195185" cy="403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§"/>
            </a:pPr>
            <a:r>
              <a:rPr lang="en-US" sz="1600" b="1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Example:</a:t>
            </a:r>
            <a:endParaRPr lang="en-US" sz="1600" b="1">
              <a:solidFill>
                <a:schemeClr val="accent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4" grpId="0"/>
      <p:bldP spid="4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4617720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Calculating Mutation Probabiliti</a:t>
            </a:r>
            <a:r>
              <a:rPr lang="en-US" sz="2200" b="1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es</a:t>
            </a:r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</a:t>
            </a:r>
            <a:endParaRPr lang="en-US" altLang="zh-CN" sz="2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894080" y="1071880"/>
            <a:ext cx="7195185" cy="10579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§"/>
            </a:pPr>
            <a:r>
              <a:rPr lang="en-US" sz="1600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Steps</a:t>
            </a:r>
            <a:endParaRPr lang="en-US" sz="1600">
              <a:solidFill>
                <a:schemeClr val="accent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AutoNum type="arabicPeriod"/>
            </a:pPr>
            <a:r>
              <a:rPr lang="en-US" sz="1400">
                <a:latin typeface="Cambria" panose="02040503050406030204" charset="0"/>
                <a:cs typeface="Cambria" panose="02040503050406030204" charset="0"/>
                <a:sym typeface="+mn-ea"/>
              </a:rPr>
              <a:t>Mutation rate matrix (</a:t>
            </a:r>
            <a:r>
              <a:rPr lang="en-US" sz="1400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R</a:t>
            </a:r>
            <a:r>
              <a:rPr lang="en-US" sz="1400">
                <a:latin typeface="Cambria" panose="02040503050406030204" charset="0"/>
                <a:cs typeface="Cambria" panose="02040503050406030204" charset="0"/>
                <a:sym typeface="+mn-ea"/>
              </a:rPr>
              <a:t>) </a:t>
            </a:r>
            <a:endParaRPr lang="en-US" sz="1400">
              <a:latin typeface="Cambria" panose="02040503050406030204" charset="0"/>
              <a:cs typeface="Cambria" panose="02040503050406030204" charset="0"/>
            </a:endParaRPr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AutoNum type="arabicPeriod"/>
            </a:pPr>
            <a:r>
              <a:rPr lang="en-US" sz="1400">
                <a:latin typeface="Cambria" panose="02040503050406030204" charset="0"/>
                <a:cs typeface="Cambria" panose="02040503050406030204" charset="0"/>
                <a:sym typeface="+mn-ea"/>
              </a:rPr>
              <a:t>Mutation probability matrix (</a:t>
            </a:r>
            <a:r>
              <a:rPr lang="en-US" sz="1400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P</a:t>
            </a:r>
            <a:r>
              <a:rPr lang="en-US" sz="1400">
                <a:latin typeface="Cambria" panose="02040503050406030204" charset="0"/>
                <a:cs typeface="Cambria" panose="02040503050406030204" charset="0"/>
                <a:sym typeface="+mn-ea"/>
              </a:rPr>
              <a:t>) </a:t>
            </a:r>
            <a:endParaRPr lang="en-US" sz="1400">
              <a:latin typeface="Cambria" panose="02040503050406030204" charset="0"/>
              <a:cs typeface="Cambria" panose="02040503050406030204" charset="0"/>
              <a:sym typeface="+mn-ea"/>
            </a:endParaRPr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AutoNum type="arabicPeriod"/>
            </a:pPr>
            <a:r>
              <a:rPr lang="en-US" sz="1400">
                <a:latin typeface="Cambria" panose="02040503050406030204" charset="0"/>
                <a:cs typeface="Cambria" panose="02040503050406030204" charset="0"/>
                <a:sym typeface="+mn-ea"/>
              </a:rPr>
              <a:t>Mutation probability</a:t>
            </a:r>
            <a:r>
              <a:rPr lang="en-US" sz="1400">
                <a:latin typeface="Cambria" panose="02040503050406030204" charset="0"/>
                <a:cs typeface="Cambria" panose="02040503050406030204" charset="0"/>
                <a:sym typeface="+mn-ea"/>
              </a:rPr>
              <a:t> </a:t>
            </a:r>
            <a:endParaRPr lang="en-US" sz="1400">
              <a:latin typeface="Cambria" panose="02040503050406030204" charset="0"/>
              <a:cs typeface="Cambria" panose="02040503050406030204" charset="0"/>
              <a:sym typeface="+mn-ea"/>
            </a:endParaRPr>
          </a:p>
          <a:p>
            <a:pPr marL="45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14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solidFill>
                <a:schemeClr val="accent1">
                  <a:lumMod val="50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29/39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176020" y="2673350"/>
            <a:ext cx="32639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1)</a:t>
            </a:r>
            <a:endParaRPr lang="en-US" b="1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1176020" y="3542030"/>
            <a:ext cx="32639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2)</a:t>
            </a:r>
            <a:endParaRPr lang="en-US" b="1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59630" y="4048125"/>
            <a:ext cx="944245" cy="0"/>
          </a:xfrm>
          <a:prstGeom prst="straightConnector1">
            <a:avLst/>
          </a:prstGeom>
          <a:ln w="38100" cmpd="sng">
            <a:solidFill>
              <a:schemeClr val="accent1"/>
            </a:solidFill>
            <a:prstDash val="solid"/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Text Box 12"/>
          <p:cNvSpPr txBox="1"/>
          <p:nvPr/>
        </p:nvSpPr>
        <p:spPr>
          <a:xfrm>
            <a:off x="5584190" y="3542030"/>
            <a:ext cx="32639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3)</a:t>
            </a:r>
            <a:endParaRPr lang="en-US" b="1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2384804F-3998-4D57-9195-F3826E402611-10" descr="C:/Users/Ali Ahmadi/AppData/Local/Temp/wpp.OtsgpO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830070" y="2673350"/>
            <a:ext cx="3098800" cy="779145"/>
          </a:xfrm>
          <a:prstGeom prst="rect">
            <a:avLst/>
          </a:prstGeom>
        </p:spPr>
      </p:pic>
      <p:pic>
        <p:nvPicPr>
          <p:cNvPr id="4" name="2384804F-3998-4D57-9195-F3826E402611-11" descr="C:/Users/Ali Ahmadi/AppData/Local/Temp/wpp.cMACUl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0070" y="3658235"/>
            <a:ext cx="2697480" cy="779145"/>
          </a:xfrm>
          <a:prstGeom prst="rect">
            <a:avLst/>
          </a:prstGeom>
        </p:spPr>
      </p:pic>
      <p:pic>
        <p:nvPicPr>
          <p:cNvPr id="18" name="2384804F-3998-4D57-9195-F3826E402611-12" descr="C:/Users/Ali Ahmadi/AppData/Local/Temp/wpp.WsAFOjwpp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00115" y="3956685"/>
            <a:ext cx="1523365" cy="20764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94080" y="2175510"/>
            <a:ext cx="7195185" cy="3625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§"/>
            </a:pPr>
            <a:r>
              <a:rPr lang="en-US" sz="1600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Example:</a:t>
            </a:r>
            <a:endParaRPr lang="en-US" sz="1600">
              <a:solidFill>
                <a:schemeClr val="accent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9" grpId="1"/>
      <p:bldP spid="10" grpId="1"/>
      <p:bldP spid="13" grpId="1"/>
      <p:bldP spid="3" grpId="2"/>
      <p:bldP spid="9" grpId="2"/>
      <p:bldP spid="10" grpId="2"/>
      <p:bldP spid="13" grpId="2"/>
      <p:bldP spid="5" grpId="1"/>
      <p:bldP spid="5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3707131" y="2483225"/>
            <a:ext cx="172974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28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Overview</a:t>
            </a:r>
            <a:endParaRPr lang="en-US" altLang="zh-CN" sz="2800" b="1" dirty="0">
              <a:solidFill>
                <a:schemeClr val="tx2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333618" y="3150590"/>
            <a:ext cx="47676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3996225" y="1328366"/>
            <a:ext cx="1151549" cy="115154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01</a:t>
            </a:r>
            <a:endParaRPr lang="en-US" altLang="zh-CN" sz="4000" b="1" dirty="0"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4530090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Calculating Mutation Probabliti</a:t>
            </a:r>
            <a:r>
              <a:rPr lang="en-US" sz="2200" b="1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es</a:t>
            </a:r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</a:t>
            </a:r>
            <a:endParaRPr lang="en-US" altLang="zh-CN" sz="2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894080" y="1071880"/>
            <a:ext cx="7195185" cy="6546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§"/>
            </a:pPr>
            <a:r>
              <a:rPr lang="en-US" sz="1600">
                <a:latin typeface="Cambria" panose="02040503050406030204" charset="0"/>
                <a:cs typeface="Cambria" panose="02040503050406030204" charset="0"/>
              </a:rPr>
              <a:t>In </a:t>
            </a:r>
            <a:r>
              <a:rPr lang="en-US" sz="1600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R</a:t>
            </a:r>
            <a:r>
              <a:rPr lang="en-US" sz="1600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sz="1600">
                <a:latin typeface="Cambria" panose="02040503050406030204" charset="0"/>
                <a:cs typeface="Cambria" panose="02040503050406030204" charset="0"/>
              </a:rPr>
              <a:t>matrix for </a:t>
            </a:r>
            <a:r>
              <a:rPr lang="en-US" sz="1600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X ≠ Y</a:t>
            </a:r>
            <a:r>
              <a:rPr lang="en-US" sz="1600">
                <a:latin typeface="Cambria" panose="02040503050406030204" charset="0"/>
                <a:cs typeface="Cambria" panose="02040503050406030204" charset="0"/>
              </a:rPr>
              <a:t>:</a:t>
            </a: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457200" lvl="1" indent="0">
              <a:lnSpc>
                <a:spcPct val="130000"/>
              </a:lnSpc>
              <a:buClr>
                <a:srgbClr val="7F7F7F"/>
              </a:buClr>
              <a:buFont typeface="Arial" panose="020B0604020202020204" pitchFamily="34" charset="0"/>
              <a:buNone/>
            </a:pPr>
            <a:r>
              <a:rPr lang="en-US" sz="1400">
                <a:latin typeface="Cambria" panose="02040503050406030204" charset="0"/>
                <a:cs typeface="Cambria" panose="02040503050406030204" charset="0"/>
                <a:sym typeface="+mn-ea"/>
              </a:rPr>
              <a:t>( </a:t>
            </a:r>
            <a:r>
              <a:rPr lang="en-US" sz="1400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P</a:t>
            </a:r>
            <a:r>
              <a:rPr lang="en-US" sz="14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: pairs with at least </a:t>
            </a:r>
            <a:r>
              <a:rPr lang="en-US" sz="1400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85%</a:t>
            </a:r>
            <a:r>
              <a:rPr lang="en-US" sz="14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 similarity )</a:t>
            </a:r>
            <a:endParaRPr lang="en-US" sz="14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2" name="2384804F-3998-4D57-9195-F3826E402611-5" descr="C:/Users/Ali Ahmadi/AppData/Local/Temp/wpp.lbjmpY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688465" y="1860550"/>
            <a:ext cx="2279196" cy="635000"/>
          </a:xfrm>
          <a:prstGeom prst="rect">
            <a:avLst/>
          </a:prstGeom>
        </p:spPr>
      </p:pic>
      <p:pic>
        <p:nvPicPr>
          <p:cNvPr id="4" name="2384804F-3998-4D57-9195-F3826E402611-6" descr="C:/Users/Ali Ahmadi/AppData/Local/Temp/wpp.bDJtyn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88465" y="3089275"/>
            <a:ext cx="1689735" cy="52133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30/39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167765" y="763905"/>
            <a:ext cx="304800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pic>
        <p:nvPicPr>
          <p:cNvPr id="5" name="2384804F-3998-4D57-9195-F3826E402611-8" descr="C:/Users/Ali Ahmadi/AppData/Local/Temp/wpp.TxYUoHwpp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6040" y="1860550"/>
            <a:ext cx="2301875" cy="68008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894080" y="2571750"/>
            <a:ext cx="7195185" cy="3854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§"/>
            </a:pPr>
            <a:r>
              <a:rPr lang="en-US" sz="1600">
                <a:latin typeface="Cambria" panose="02040503050406030204" charset="0"/>
                <a:cs typeface="Cambria" panose="02040503050406030204" charset="0"/>
                <a:sym typeface="+mn-ea"/>
              </a:rPr>
              <a:t>Other </a:t>
            </a:r>
            <a:r>
              <a:rPr lang="en-US" sz="1600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R</a:t>
            </a:r>
            <a:r>
              <a:rPr lang="en-US" sz="1600">
                <a:latin typeface="Cambria" panose="02040503050406030204" charset="0"/>
                <a:cs typeface="Cambria" panose="02040503050406030204" charset="0"/>
                <a:sym typeface="+mn-ea"/>
              </a:rPr>
              <a:t> matrix </a:t>
            </a:r>
            <a:r>
              <a:rPr lang="en-US" sz="1600">
                <a:latin typeface="Cambria" panose="02040503050406030204" charset="0"/>
                <a:cs typeface="Cambria" panose="02040503050406030204" charset="0"/>
                <a:sym typeface="+mn-ea"/>
              </a:rPr>
              <a:t>values:</a:t>
            </a:r>
            <a:endParaRPr lang="en-US" sz="160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1" grpId="0"/>
      <p:bldP spid="11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4617720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Calculating Mutation Probabiliti</a:t>
            </a:r>
            <a:r>
              <a:rPr lang="en-US" sz="2200" b="1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es</a:t>
            </a:r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</a:t>
            </a:r>
            <a:endParaRPr lang="en-US" altLang="zh-CN" sz="2200" b="1" dirty="0">
              <a:solidFill>
                <a:schemeClr val="accent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894080" y="1071880"/>
            <a:ext cx="7195185" cy="399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§"/>
            </a:pPr>
            <a:r>
              <a:rPr lang="en-US" sz="1600">
                <a:latin typeface="Cambria" panose="02040503050406030204" charset="0"/>
                <a:cs typeface="Cambria" panose="02040503050406030204" charset="0"/>
              </a:rPr>
              <a:t>Mutation probability matrix (</a:t>
            </a:r>
            <a:r>
              <a:rPr lang="en-US" sz="1600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P</a:t>
            </a:r>
            <a:r>
              <a:rPr lang="en-US" sz="1600">
                <a:latin typeface="Cambria" panose="02040503050406030204" charset="0"/>
                <a:cs typeface="Cambria" panose="02040503050406030204" charset="0"/>
              </a:rPr>
              <a:t>):</a:t>
            </a: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Clr>
                <a:srgbClr val="7F7F7F"/>
              </a:buClr>
              <a:buFont typeface="Arial" panose="020B0604020202020204" pitchFamily="34" charset="0"/>
              <a:buChar char="•"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Clr>
                <a:srgbClr val="7F7F7F"/>
              </a:buClr>
              <a:buFont typeface="Arial" panose="020B0604020202020204" pitchFamily="34" charset="0"/>
              <a:buChar char="•"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Clr>
                <a:srgbClr val="7F7F7F"/>
              </a:buClr>
              <a:buFont typeface="Arial" panose="020B0604020202020204" pitchFamily="34" charset="0"/>
              <a:buChar char="•"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Clr>
                <a:srgbClr val="7F7F7F"/>
              </a:buClr>
              <a:buFont typeface="Arial" panose="020B0604020202020204" pitchFamily="34" charset="0"/>
              <a:buChar char="•"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5" name="2384804F-3998-4D57-9195-F3826E402611-1" descr="C:/Users/Ali Ahmadi/AppData/Local/Temp/wpp.bJfBPE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145280" y="1628140"/>
            <a:ext cx="782411" cy="215446"/>
          </a:xfrm>
          <a:prstGeom prst="rect">
            <a:avLst/>
          </a:prstGeom>
        </p:spPr>
      </p:pic>
      <p:pic>
        <p:nvPicPr>
          <p:cNvPr id="6" name="2384804F-3998-4D57-9195-F3826E402611-2" descr="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3325" y="2483485"/>
            <a:ext cx="1496786" cy="632808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31/39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894080" y="2000250"/>
            <a:ext cx="7195185" cy="399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Clr>
                <a:srgbClr val="7F7F7F"/>
              </a:buClr>
              <a:buFont typeface="Wingdings" panose="05000000000000000000" charset="0"/>
              <a:buChar char="§"/>
            </a:pPr>
            <a:r>
              <a:rPr lang="en-US" sz="1600" i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Exponential </a:t>
            </a:r>
            <a:r>
              <a:rPr lang="en-US" sz="1600">
                <a:latin typeface="Cambria" panose="02040503050406030204" charset="0"/>
                <a:cs typeface="Cambria" panose="02040503050406030204" charset="0"/>
                <a:sym typeface="+mn-ea"/>
              </a:rPr>
              <a:t>of matrix:</a:t>
            </a:r>
            <a:endParaRPr lang="en-US" sz="160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894080" y="3200400"/>
            <a:ext cx="7195185" cy="399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Clr>
                <a:srgbClr val="7F7F7F"/>
              </a:buClr>
              <a:buFont typeface="Wingdings" panose="05000000000000000000" charset="0"/>
              <a:buChar char="§"/>
            </a:pPr>
            <a:r>
              <a:rPr lang="en-US" sz="1600">
                <a:latin typeface="Cambria" panose="02040503050406030204" charset="0"/>
                <a:cs typeface="Cambria" panose="02040503050406030204" charset="0"/>
                <a:sym typeface="+mn-ea"/>
              </a:rPr>
              <a:t>Select probability </a:t>
            </a:r>
            <a:r>
              <a:rPr lang="en-US" sz="1600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:)</a:t>
            </a:r>
            <a:endParaRPr lang="en-US" sz="1600" b="1">
              <a:solidFill>
                <a:srgbClr val="C00000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7" grpId="0"/>
      <p:bldP spid="7" grpId="1"/>
      <p:bldP spid="9" grpId="0"/>
      <p:bldP spid="9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1945005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sz="2200" b="1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Treating Gaps</a:t>
            </a:r>
            <a:endParaRPr lang="en-US" sz="2200" b="1">
              <a:solidFill>
                <a:schemeClr val="accent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32/39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970280" y="1071880"/>
            <a:ext cx="7195185" cy="6394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Clr>
                <a:srgbClr val="7F7F7F"/>
              </a:buClr>
              <a:buFont typeface="Wingdings" panose="05000000000000000000" charset="0"/>
              <a:buChar char="§"/>
            </a:pPr>
            <a:r>
              <a:rPr lang="en-US" sz="1600">
                <a:latin typeface="Cambria" panose="02040503050406030204" charset="0"/>
                <a:cs typeface="Cambria" panose="02040503050406030204" charset="0"/>
              </a:rPr>
              <a:t>Treating as </a:t>
            </a:r>
            <a:r>
              <a:rPr lang="en-US" sz="1600" b="1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5th nucleotide</a:t>
            </a:r>
            <a:endParaRPr lang="en-US" sz="1600" b="1">
              <a:solidFill>
                <a:schemeClr val="accent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742950" lvl="1" indent="-285750">
              <a:buClr>
                <a:srgbClr val="7F7F7F"/>
              </a:buClr>
              <a:buFont typeface="Arial" panose="020B0604020202020204" pitchFamily="34" charset="0"/>
              <a:buChar char="•"/>
            </a:pPr>
            <a:r>
              <a:rPr lang="en-US" sz="1600">
                <a:latin typeface="Cambria" panose="02040503050406030204" charset="0"/>
                <a:cs typeface="Cambria" panose="02040503050406030204" charset="0"/>
              </a:rPr>
              <a:t>Gap </a:t>
            </a:r>
            <a:r>
              <a:rPr lang="en-US" sz="1600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cannot</a:t>
            </a:r>
            <a:r>
              <a:rPr lang="en-US" sz="1600">
                <a:latin typeface="Cambria" panose="02040503050406030204" charset="0"/>
                <a:cs typeface="Cambria" panose="02040503050406030204" charset="0"/>
              </a:rPr>
              <a:t> be viewed as evolving in the same way as a nucleotide</a:t>
            </a: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457200" lvl="1" indent="0">
              <a:buClr>
                <a:srgbClr val="7F7F7F"/>
              </a:buClr>
              <a:buFont typeface="Arial" panose="020B0604020202020204" pitchFamily="34" charset="0"/>
              <a:buNone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Clr>
                <a:srgbClr val="7F7F7F"/>
              </a:buClr>
              <a:buFont typeface="Wingdings" panose="05000000000000000000" charset="0"/>
              <a:buChar char="§"/>
            </a:pPr>
            <a:endParaRPr lang="en-US" sz="1600" b="1">
              <a:solidFill>
                <a:schemeClr val="accent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457200" lvl="1" indent="0">
              <a:buClr>
                <a:srgbClr val="7F7F7F"/>
              </a:buClr>
              <a:buFont typeface="Arial" panose="020B0604020202020204" pitchFamily="34" charset="0"/>
              <a:buNone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Clr>
                <a:srgbClr val="7F7F7F"/>
              </a:buClr>
              <a:buFont typeface="Arial" panose="020B0604020202020204" pitchFamily="34" charset="0"/>
              <a:buChar char="•"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Clr>
                <a:srgbClr val="7F7F7F"/>
              </a:buClr>
              <a:buFont typeface="Arial" panose="020B0604020202020204" pitchFamily="34" charset="0"/>
              <a:buChar char="•"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Clr>
                <a:srgbClr val="7F7F7F"/>
              </a:buClr>
              <a:buFont typeface="Arial" panose="020B0604020202020204" pitchFamily="34" charset="0"/>
              <a:buChar char="•"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Clr>
                <a:srgbClr val="7F7F7F"/>
              </a:buClr>
              <a:buFont typeface="Arial" panose="020B0604020202020204" pitchFamily="34" charset="0"/>
              <a:buChar char="•"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8980" y="2896235"/>
            <a:ext cx="1956435" cy="176212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4103370" y="3764280"/>
            <a:ext cx="739140" cy="762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110" y="2881630"/>
            <a:ext cx="1971040" cy="177673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970280" y="1932305"/>
            <a:ext cx="7195185" cy="6394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Clr>
                <a:srgbClr val="7F7F7F"/>
              </a:buClr>
              <a:buFont typeface="Wingdings" panose="05000000000000000000" charset="0"/>
              <a:buChar char="§"/>
            </a:pPr>
            <a:r>
              <a:rPr lang="en-US" sz="1600">
                <a:latin typeface="Cambria" panose="02040503050406030204" charset="0"/>
                <a:cs typeface="Cambria" panose="02040503050406030204" charset="0"/>
                <a:sym typeface="+mn-ea"/>
              </a:rPr>
              <a:t>Treating as </a:t>
            </a:r>
            <a:r>
              <a:rPr lang="en-US" sz="1600" b="1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unknown nucleotide</a:t>
            </a:r>
            <a:endParaRPr lang="en-US" sz="1600" b="1">
              <a:solidFill>
                <a:schemeClr val="accent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  <a:p>
            <a:pPr marL="742950" lvl="1" indent="-285750">
              <a:buClr>
                <a:srgbClr val="7F7F7F"/>
              </a:buClr>
              <a:buFont typeface="Arial" panose="020B0604020202020204" pitchFamily="34" charset="0"/>
              <a:buChar char="•"/>
            </a:pPr>
            <a:r>
              <a:rPr lang="en-US" sz="1600">
                <a:latin typeface="Cambria" panose="02040503050406030204" charset="0"/>
                <a:cs typeface="Cambria" panose="02040503050406030204" charset="0"/>
                <a:sym typeface="+mn-ea"/>
              </a:rPr>
              <a:t>The method </a:t>
            </a:r>
            <a:r>
              <a:rPr lang="en-US" sz="1600" b="1">
                <a:solidFill>
                  <a:srgbClr val="2BA374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used</a:t>
            </a:r>
            <a:r>
              <a:rPr lang="en-US" sz="1600" b="1">
                <a:latin typeface="Cambria" panose="02040503050406030204" charset="0"/>
                <a:cs typeface="Cambria" panose="02040503050406030204" charset="0"/>
                <a:sym typeface="+mn-ea"/>
              </a:rPr>
              <a:t> </a:t>
            </a:r>
            <a:r>
              <a:rPr lang="en-US" sz="1600">
                <a:latin typeface="Cambria" panose="02040503050406030204" charset="0"/>
                <a:cs typeface="Cambria" panose="02040503050406030204" charset="0"/>
                <a:sym typeface="+mn-ea"/>
              </a:rPr>
              <a:t>for calculating the probability of columns containing gaps.</a:t>
            </a:r>
            <a:endParaRPr lang="en-US" sz="160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4" grpId="0"/>
      <p:bldP spid="4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4276090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sz="2200" b="1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Felsenstein's Pruning Algorithm</a:t>
            </a:r>
            <a:endParaRPr lang="en-US" sz="2200" b="1">
              <a:solidFill>
                <a:schemeClr val="accent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33/39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  <p:pic>
        <p:nvPicPr>
          <p:cNvPr id="4" name="2384804F-3998-4D57-9195-F3826E402611-9" descr="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657985" y="1183640"/>
            <a:ext cx="5828393" cy="316514"/>
          </a:xfrm>
          <a:prstGeom prst="rect">
            <a:avLst/>
          </a:prstGeom>
        </p:spPr>
      </p:pic>
      <p:pic>
        <p:nvPicPr>
          <p:cNvPr id="2" name="Picture 1" descr="66588711749741343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220" y="1742440"/>
            <a:ext cx="2574925" cy="3221355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3155316" y="2483225"/>
            <a:ext cx="283337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28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Implementation</a:t>
            </a:r>
            <a:endParaRPr lang="en-US" altLang="zh-CN" sz="2800" b="1" dirty="0">
              <a:solidFill>
                <a:schemeClr val="tx2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333618" y="3150590"/>
            <a:ext cx="47676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3996225" y="1328366"/>
            <a:ext cx="1151549" cy="115154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04</a:t>
            </a:r>
            <a:endParaRPr lang="en-US" altLang="zh-CN" sz="4000" b="1" dirty="0"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3388360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2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Inside Outside Algorithm</a:t>
            </a:r>
            <a:endParaRPr lang="en-US" altLang="zh-CN" sz="2200" b="1" dirty="0">
              <a:ln>
                <a:solidFill>
                  <a:schemeClr val="accent1"/>
                </a:solidFill>
              </a:ln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2003425" y="1765935"/>
            <a:ext cx="1027430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L S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Dm Dr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F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 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Dm Dr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F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L S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L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Dm Dr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Dm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Dl F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s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L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s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Dl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Dr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355975" y="2574925"/>
            <a:ext cx="192532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b="1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... 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((((((................)))))) </a:t>
            </a:r>
            <a:r>
              <a:rPr lang="en-US" b="1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...</a:t>
            </a:r>
            <a:endParaRPr lang="en-US" b="1">
              <a:solidFill>
                <a:schemeClr val="accent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(In Stockholm File)</a:t>
            </a:r>
            <a:endParaRPr lang="en-US">
              <a:solidFill>
                <a:schemeClr val="accent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084195" y="2700655"/>
            <a:ext cx="26035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+</a:t>
            </a:r>
            <a:endParaRPr lang="en-US" b="1">
              <a:solidFill>
                <a:srgbClr val="C00000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355590" y="2700655"/>
            <a:ext cx="25654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=</a:t>
            </a:r>
            <a:endParaRPr lang="en-US" b="1">
              <a:solidFill>
                <a:srgbClr val="C00000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5686425" y="1818005"/>
            <a:ext cx="1560830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L S 0.92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Dm Dr 0.02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F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 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Dm Dr 0.82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F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L S 0.18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L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Dm Dr 0.05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Dm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Dl F 1.0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s 0.06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L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s 0.95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Dl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 1.0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Dr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 1.0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1748155" y="4018915"/>
            <a:ext cx="6708775" cy="3213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Terminal </a:t>
            </a:r>
            <a:r>
              <a:rPr lang="en-US" b="1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‘s’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 stands for a single base, and </a:t>
            </a:r>
            <a:r>
              <a:rPr lang="en-US" b="1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‘d’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 stands for a pairing base.</a:t>
            </a:r>
            <a:endParaRPr lang="en-US">
              <a:solidFill>
                <a:schemeClr val="accent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0935" y="1089660"/>
            <a:ext cx="1375410" cy="129921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35/39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5" grpId="0"/>
      <p:bldP spid="3" grpId="1"/>
      <p:bldP spid="5" grpId="1"/>
      <p:bldP spid="6" grpId="0"/>
      <p:bldP spid="7" grpId="0"/>
      <p:bldP spid="6" grpId="1"/>
      <p:bldP spid="7" grpId="1"/>
      <p:bldP spid="15" grpId="0"/>
      <p:bldP spid="15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>
            <a:off x="1832610" y="1720850"/>
            <a:ext cx="1505585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L S 0.92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</a:t>
            </a:r>
            <a:r>
              <a:rPr lang="en-US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Dm Dr 0.02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F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Dm Dr 0.82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F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L S 0.18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L</a:t>
            </a:r>
            <a:r>
              <a:rPr lang="en-US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Dm Dr 0.05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Dm</a:t>
            </a:r>
            <a:r>
              <a:rPr lang="en-US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Dl F 1.0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s 0.06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L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s 0.95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Dl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d 1.0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Dr</a:t>
            </a:r>
            <a:r>
              <a:rPr lang="en-US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d 1.0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4" name="Rectangle 93"/>
          <p:cNvSpPr>
            <a:spLocks noChangeArrowheads="1"/>
          </p:cNvSpPr>
          <p:nvPr/>
        </p:nvSpPr>
        <p:spPr bwMode="auto">
          <a:xfrm>
            <a:off x="801005" y="262402"/>
            <a:ext cx="2995930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2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Extending Grammmar</a:t>
            </a:r>
            <a:endParaRPr lang="en-US" altLang="zh-CN" sz="2200" b="1" dirty="0">
              <a:ln>
                <a:solidFill>
                  <a:schemeClr val="accent1"/>
                </a:solidFill>
              </a:ln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3780155" y="2781935"/>
            <a:ext cx="165100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200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Columns’ Probabilities</a:t>
            </a:r>
            <a:endParaRPr lang="en-US" sz="1200">
              <a:solidFill>
                <a:schemeClr val="accent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3446145" y="2758440"/>
            <a:ext cx="25273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+</a:t>
            </a:r>
            <a:endParaRPr lang="en-US" b="1">
              <a:solidFill>
                <a:srgbClr val="C00000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5481320" y="2758440"/>
            <a:ext cx="23177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=</a:t>
            </a:r>
            <a:endParaRPr lang="en-US" b="1">
              <a:solidFill>
                <a:srgbClr val="C00000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5821680" y="1873885"/>
            <a:ext cx="1831340" cy="19653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</a:t>
            </a:r>
            <a:r>
              <a:rPr lang="en-US" b="1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L S 0.92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 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('A','A',’A’) 0.00847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</a:t>
            </a:r>
            <a:r>
              <a:rPr lang="en-US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('C','A',’A’) 0.00015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('G','A',’A’) 0.00017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('U','A',’A’) 0.00018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('A','C',’A’) 0.00014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</a:t>
            </a:r>
            <a:r>
              <a:rPr lang="en-US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('C','C',’A’) 0.00294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S </a:t>
            </a:r>
            <a:r>
              <a:rPr lang="en-US" b="1">
                <a:solidFill>
                  <a:srgbClr val="EE968C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('G','C',’A’) 0.00005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>
                <a:solidFill>
                  <a:schemeClr val="accent1"/>
                </a:solidFill>
                <a:effectLst/>
                <a:latin typeface="Cambria" panose="02040503050406030204" charset="0"/>
                <a:cs typeface="Cambria" panose="02040503050406030204" charset="0"/>
              </a:rPr>
              <a:t>...</a:t>
            </a:r>
            <a:endParaRPr lang="en-US">
              <a:solidFill>
                <a:schemeClr val="accent1"/>
              </a:solidFill>
              <a:effectLst/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1220470" y="4006215"/>
            <a:ext cx="6706235" cy="5880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By running </a:t>
            </a:r>
            <a:r>
              <a:rPr lang="en-US" b="1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CYK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 on extended grammar, we can get the secondary structure by checking which rule reached the terminal </a:t>
            </a:r>
            <a:r>
              <a:rPr lang="en-US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</a:rPr>
              <a:t>(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 Dl </a:t>
            </a:r>
            <a:r>
              <a:rPr lang="en-US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‘(’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>
                <a:solidFill>
                  <a:srgbClr val="FF0000"/>
                </a:solidFill>
                <a:latin typeface="Cambria" panose="02040503050406030204" charset="0"/>
                <a:cs typeface="Cambria" panose="02040503050406030204" charset="0"/>
              </a:rPr>
              <a:t>,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 Dr </a:t>
            </a:r>
            <a:r>
              <a:rPr lang="en-US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‘)’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>
                <a:solidFill>
                  <a:srgbClr val="FF0000"/>
                </a:solidFill>
                <a:latin typeface="Cambria" panose="02040503050406030204" charset="0"/>
                <a:cs typeface="Cambria" panose="02040503050406030204" charset="0"/>
              </a:rPr>
              <a:t>,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 others </a:t>
            </a:r>
            <a:r>
              <a:rPr lang="en-US" b="1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-&gt;</a:t>
            </a:r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 ‘.’</a:t>
            </a: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</a:rPr>
              <a:t>)</a:t>
            </a:r>
            <a:endParaRPr lang="en-US">
              <a:solidFill>
                <a:schemeClr val="tx2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14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Box 14"/>
          <p:cNvSpPr txBox="1"/>
          <p:nvPr/>
        </p:nvSpPr>
        <p:spPr>
          <a:xfrm>
            <a:off x="1221105" y="1282700"/>
            <a:ext cx="6832600" cy="3213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/>
                </a:solidFill>
                <a:latin typeface="Cambria" panose="02040503050406030204" charset="0"/>
                <a:cs typeface="Cambria" panose="02040503050406030204" charset="0"/>
              </a:rPr>
              <a:t>After calculating columns’ probabilities:</a:t>
            </a:r>
            <a:endParaRPr lang="en-US">
              <a:solidFill>
                <a:schemeClr val="accent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36/39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7" grpId="0"/>
      <p:bldP spid="7" grpId="1"/>
      <p:bldP spid="9" grpId="0"/>
      <p:bldP spid="10" grpId="0"/>
      <p:bldP spid="9" grpId="1"/>
      <p:bldP spid="10" grpId="1"/>
      <p:bldP spid="12" grpId="0"/>
      <p:bldP spid="11" grpId="0"/>
      <p:bldP spid="12" grpId="1"/>
      <p:bldP spid="11" grpId="1"/>
      <p:bldP spid="13" grpId="0"/>
      <p:bldP spid="13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93"/>
          <p:cNvSpPr>
            <a:spLocks noChangeArrowheads="1"/>
          </p:cNvSpPr>
          <p:nvPr/>
        </p:nvSpPr>
        <p:spPr bwMode="auto">
          <a:xfrm>
            <a:off x="801005" y="262402"/>
            <a:ext cx="1267460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2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Example</a:t>
            </a:r>
            <a:endParaRPr lang="en-US" altLang="zh-CN" sz="2200" b="1" dirty="0">
              <a:ln>
                <a:solidFill>
                  <a:schemeClr val="accent1"/>
                </a:solidFill>
              </a:ln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14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Box 14"/>
          <p:cNvSpPr txBox="1"/>
          <p:nvPr/>
        </p:nvSpPr>
        <p:spPr>
          <a:xfrm>
            <a:off x="528320" y="890270"/>
            <a:ext cx="8086725" cy="8636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§"/>
            </a:pPr>
            <a:r>
              <a:rPr lang="en-US" b="1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Input</a:t>
            </a:r>
            <a:r>
              <a:rPr lang="en-US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:</a:t>
            </a:r>
            <a:endParaRPr lang="en-US">
              <a:solidFill>
                <a:schemeClr val="accent1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lvl="1" indent="0">
              <a:buNone/>
            </a:pPr>
            <a:r>
              <a:rPr lang="en-US" sz="1250">
                <a:latin typeface="Consolas" panose="020B0609020204030204" charset="0"/>
                <a:cs typeface="Consolas" panose="020B0609020204030204" charset="0"/>
              </a:rPr>
              <a:t>Seq1: GGGCCUGUAGCUCAGAGGAUUAGAGCACGUGGCUACGAACCACGGUGUCGGGGGUUCGAAUCCCUCCUCGCCCA</a:t>
            </a:r>
            <a:endParaRPr lang="en-US" sz="1250">
              <a:latin typeface="Consolas" panose="020B0609020204030204" charset="0"/>
              <a:cs typeface="Consolas" panose="020B0609020204030204" charset="0"/>
            </a:endParaRPr>
          </a:p>
          <a:p>
            <a:pPr lvl="1" indent="0">
              <a:buNone/>
            </a:pPr>
            <a:r>
              <a:rPr lang="en-US" sz="1250">
                <a:latin typeface="Consolas" panose="020B0609020204030204" charset="0"/>
                <a:cs typeface="Consolas" panose="020B0609020204030204" charset="0"/>
              </a:rPr>
              <a:t>Seq2: GGGCUAUUAGCUCAGUUGGUUAGAGCGCACCCCUGAUAAGGGUGAGGUCGCUGAUUCGAAUUCAGCAUAGCCCA</a:t>
            </a:r>
            <a:endParaRPr lang="en-US" sz="1250">
              <a:latin typeface="Consolas" panose="020B0609020204030204" charset="0"/>
              <a:cs typeface="Consolas" panose="020B0609020204030204" charset="0"/>
            </a:endParaRPr>
          </a:p>
          <a:p>
            <a:pPr lvl="1" indent="0">
              <a:buNone/>
            </a:pPr>
            <a:r>
              <a:rPr lang="en-US" sz="1250">
                <a:latin typeface="Consolas" panose="020B0609020204030204" charset="0"/>
                <a:cs typeface="Consolas" panose="020B0609020204030204" charset="0"/>
              </a:rPr>
              <a:t>Seq3: GGCGCCGUGGCGCAGUGGA--AGCGCGCAGGGCUCAUAACCCUGAUGUCCUCGGAUCGAAACCGAGCGGCGCUA</a:t>
            </a:r>
            <a:endParaRPr lang="en-US" sz="1250">
              <a:latin typeface="Consolas" panose="020B0609020204030204" charset="0"/>
              <a:cs typeface="Consolas" panose="020B0609020204030204" charset="0"/>
            </a:endParaRPr>
          </a:p>
          <a:p>
            <a:pPr lvl="1" indent="0">
              <a:buNone/>
            </a:pPr>
            <a:endParaRPr lang="en-US" b="1">
              <a:solidFill>
                <a:schemeClr val="accent1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marL="285750" indent="-285750">
              <a:buFont typeface="Wingdings" panose="05000000000000000000" charset="0"/>
              <a:buChar char="§"/>
            </a:pPr>
            <a:endParaRPr lang="en-US" sz="1250">
              <a:solidFill>
                <a:schemeClr val="tx1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37/39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4845" y="2698750"/>
            <a:ext cx="2733675" cy="2082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528320" y="1842770"/>
            <a:ext cx="7759065" cy="7258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§"/>
            </a:pPr>
            <a:r>
              <a:rPr lang="en-US" b="1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Output</a:t>
            </a:r>
            <a:r>
              <a:rPr lang="en-US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:</a:t>
            </a:r>
            <a:endParaRPr lang="en-US">
              <a:solidFill>
                <a:schemeClr val="accent1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sz="1200">
                <a:latin typeface="Consolas" panose="020B0609020204030204" charset="0"/>
                <a:cs typeface="Consolas" panose="020B0609020204030204" charset="0"/>
                <a:sym typeface="+mn-ea"/>
              </a:rPr>
              <a:t>    Prediction: (((((((..((((.........))))((((((.......))))))....(((((.......)))))))))))).</a:t>
            </a:r>
            <a:endParaRPr lang="en-US" sz="1200">
              <a:latin typeface="Consolas" panose="020B0609020204030204" charset="0"/>
              <a:cs typeface="Consolas" panose="020B0609020204030204" charset="0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sz="1200">
                <a:latin typeface="Consolas" panose="020B0609020204030204" charset="0"/>
                <a:cs typeface="Consolas" panose="020B0609020204030204" charset="0"/>
                <a:sym typeface="+mn-ea"/>
              </a:rPr>
              <a:t>    </a:t>
            </a:r>
            <a:r>
              <a:rPr lang="en-US" sz="1200">
                <a:latin typeface="Consolas" panose="020B0609020204030204" charset="0"/>
                <a:cs typeface="Consolas" panose="020B0609020204030204" charset="0"/>
                <a:sym typeface="+mn-ea"/>
              </a:rPr>
              <a:t>RNAalifold: (((((((..((((.........)))).(((((.......))))).....(((((.......)))))))))))).</a:t>
            </a:r>
            <a:endParaRPr lang="en-US" sz="1200">
              <a:solidFill>
                <a:schemeClr val="tx1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2" grpId="0"/>
      <p:bldP spid="2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93"/>
          <p:cNvSpPr>
            <a:spLocks noChangeArrowheads="1"/>
          </p:cNvSpPr>
          <p:nvPr/>
        </p:nvSpPr>
        <p:spPr bwMode="auto">
          <a:xfrm>
            <a:off x="801005" y="262402"/>
            <a:ext cx="1579880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2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References</a:t>
            </a:r>
            <a:endParaRPr lang="en-US" altLang="zh-CN" sz="2200" b="1" dirty="0">
              <a:ln>
                <a:solidFill>
                  <a:schemeClr val="accent1"/>
                </a:solidFill>
              </a:ln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14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Box 14"/>
          <p:cNvSpPr txBox="1"/>
          <p:nvPr/>
        </p:nvSpPr>
        <p:spPr>
          <a:xfrm>
            <a:off x="615315" y="920115"/>
            <a:ext cx="7705725" cy="3789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Lectures:</a:t>
            </a:r>
            <a:endParaRPr lang="en-US" sz="12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1200150" lvl="2" indent="-285750">
              <a:lnSpc>
                <a:spcPct val="120000"/>
              </a:lnSpc>
              <a:buFont typeface="+mj-lt"/>
              <a:buAutoNum type="arabicPeriod"/>
            </a:pPr>
            <a:r>
              <a:rPr lang="en-US" sz="1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Secondary Structure Prediction (Knudsen B. and Hein,J. - 1999)</a:t>
            </a:r>
            <a:endParaRPr lang="en-US" sz="12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1200150" lvl="2" indent="-285750">
              <a:lnSpc>
                <a:spcPct val="120000"/>
              </a:lnSpc>
              <a:buFont typeface="+mj-lt"/>
              <a:buAutoNum type="arabicPeriod"/>
            </a:pPr>
            <a:r>
              <a:rPr lang="en-US" sz="1200">
                <a:latin typeface="Cambria" panose="02040503050406030204" charset="0"/>
                <a:cs typeface="Cambria" panose="02040503050406030204" charset="0"/>
                <a:sym typeface="+mn-ea"/>
              </a:rPr>
              <a:t>Secondary Structure Prediction (Knudsen B. and Hein,J. - 2003)</a:t>
            </a:r>
            <a:endParaRPr lang="en-US" sz="12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1200150" lvl="2" indent="-285750">
              <a:lnSpc>
                <a:spcPct val="120000"/>
              </a:lnSpc>
              <a:buFont typeface="+mj-lt"/>
              <a:buAutoNum type="arabicPeriod"/>
            </a:pPr>
            <a:r>
              <a:rPr lang="en-US" sz="1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Calculating Likelihoods on Phylogenetic Trees (John P. Huelsenbeck - 2012)</a:t>
            </a:r>
            <a:endParaRPr lang="en-US" sz="12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1200150" lvl="2" indent="-285750">
              <a:lnSpc>
                <a:spcPct val="120000"/>
              </a:lnSpc>
              <a:buFont typeface="+mj-lt"/>
              <a:buAutoNum type="arabicPeriod"/>
            </a:pPr>
            <a:r>
              <a:rPr lang="en-US" sz="1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The Inside-Outside Algorithm (Michael Collins)</a:t>
            </a:r>
            <a:endParaRPr lang="en-US" sz="12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1200150" lvl="2" indent="-285750">
              <a:lnSpc>
                <a:spcPct val="120000"/>
              </a:lnSpc>
              <a:buFont typeface="+mj-lt"/>
              <a:buAutoNum type="arabicPeriod"/>
            </a:pPr>
            <a:r>
              <a:rPr lang="en-US" sz="1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Evolutionary Trees from DNA Sequences (Felsenstein - 1981)</a:t>
            </a:r>
            <a:endParaRPr lang="en-US" sz="12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1200150" lvl="2" indent="-285750">
              <a:lnSpc>
                <a:spcPct val="120000"/>
              </a:lnSpc>
              <a:buFont typeface="+mj-lt"/>
              <a:buAutoNum type="arabicPeriod"/>
            </a:pPr>
            <a:r>
              <a:rPr lang="en-US" sz="1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Towards Optimal Grammars for RNA Structures (Sebastian Wild - 2024)</a:t>
            </a:r>
            <a:endParaRPr lang="en-US" sz="12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Books:</a:t>
            </a:r>
            <a:endParaRPr lang="en-US" sz="12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en-US" sz="1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RNA Sequence, Structure and Function (Jan Gorodkin)</a:t>
            </a:r>
            <a:endParaRPr lang="en-US" sz="12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en-US" sz="1200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Biological Sequences Analysis (R. Durbin)</a:t>
            </a:r>
            <a:endParaRPr lang="en-US" sz="12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endParaRPr lang="en-US" sz="12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endParaRPr lang="en-US" sz="12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742950" lvl="1" indent="-285750">
              <a:lnSpc>
                <a:spcPct val="120000"/>
              </a:lnSpc>
              <a:buFont typeface="+mj-lt"/>
              <a:buAutoNum type="arabicPeriod"/>
            </a:pPr>
            <a:endParaRPr lang="en-US" sz="12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742950" lvl="1" indent="-285750">
              <a:lnSpc>
                <a:spcPct val="120000"/>
              </a:lnSpc>
              <a:buFont typeface="+mj-lt"/>
              <a:buAutoNum type="arabicPeriod"/>
            </a:pPr>
            <a:endParaRPr lang="en-US" sz="1200">
              <a:solidFill>
                <a:schemeClr val="tx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38/39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600561" y="2224019"/>
            <a:ext cx="4177665" cy="610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6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Thanks For Your Attention</a:t>
            </a:r>
            <a:endParaRPr lang="en-US" altLang="zh-CN" sz="26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sp>
        <p:nvSpPr>
          <p:cNvPr id="10" name="Line 21"/>
          <p:cNvSpPr>
            <a:spLocks noChangeShapeType="1"/>
          </p:cNvSpPr>
          <p:nvPr/>
        </p:nvSpPr>
        <p:spPr bwMode="auto">
          <a:xfrm>
            <a:off x="706120" y="2969895"/>
            <a:ext cx="1889125" cy="635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3397885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RNA Secondary Structure</a:t>
            </a:r>
            <a:endParaRPr lang="en-US" altLang="zh-CN" sz="2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800100" y="992505"/>
            <a:ext cx="7519035" cy="3656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/>
            <a:endParaRPr lang="en-US" sz="1400"/>
          </a:p>
        </p:txBody>
      </p:sp>
      <p:pic>
        <p:nvPicPr>
          <p:cNvPr id="3" name="Picture 2" descr="Second And Third Structure"/>
          <p:cNvPicPr>
            <a:picLocks noChangeAspect="1"/>
          </p:cNvPicPr>
          <p:nvPr/>
        </p:nvPicPr>
        <p:blipFill>
          <a:blip r:embed="rId1"/>
          <a:srcRect r="38741"/>
          <a:stretch>
            <a:fillRect/>
          </a:stretch>
        </p:blipFill>
        <p:spPr>
          <a:xfrm>
            <a:off x="2367280" y="956945"/>
            <a:ext cx="4409440" cy="391223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4/39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2861310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Dot Bracket Notation</a:t>
            </a:r>
            <a:endParaRPr lang="en-US" altLang="zh-CN" sz="2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5/39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894080" y="1157605"/>
            <a:ext cx="3427095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 i="1">
                <a:latin typeface="Consolas" panose="020B0609020204030204" charset="0"/>
                <a:cs typeface="Consolas" panose="020B0609020204030204" charset="0"/>
              </a:rPr>
              <a:t>Sequence: </a:t>
            </a:r>
            <a:r>
              <a:rPr lang="en-US">
                <a:latin typeface="Consolas" panose="020B0609020204030204" charset="0"/>
                <a:cs typeface="Consolas" panose="020B0609020204030204" charset="0"/>
              </a:rPr>
              <a:t>  </a:t>
            </a:r>
            <a:r>
              <a:rPr lang="en-US" b="1">
                <a:solidFill>
                  <a:schemeClr val="accent1">
                    <a:lumMod val="75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GGGCCUGUGCUCGAGGAUAG</a:t>
            </a:r>
            <a:endParaRPr lang="en-US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en-US" b="1" i="1">
                <a:latin typeface="Consolas" panose="020B0609020204030204" charset="0"/>
                <a:cs typeface="Consolas" panose="020B0609020204030204" charset="0"/>
              </a:rPr>
              <a:t>Structure:</a:t>
            </a:r>
            <a:r>
              <a:rPr lang="en-US">
                <a:latin typeface="Consolas" panose="020B0609020204030204" charset="0"/>
                <a:cs typeface="Consolas" panose="020B0609020204030204" charset="0"/>
              </a:rPr>
              <a:t>  </a:t>
            </a:r>
            <a:r>
              <a:rPr lang="en-US" b="1">
                <a:solidFill>
                  <a:schemeClr val="accent1">
                    <a:lumMod val="75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((((....))))........</a:t>
            </a:r>
            <a:endParaRPr lang="en-US" b="1">
              <a:solidFill>
                <a:schemeClr val="accent1">
                  <a:lumMod val="75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0115" y="939165"/>
            <a:ext cx="1562100" cy="326517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90" y="2423160"/>
            <a:ext cx="4651375" cy="1577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1268095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Problem</a:t>
            </a:r>
            <a:endParaRPr lang="en-US" altLang="zh-CN" sz="2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800100" y="992505"/>
            <a:ext cx="7519035" cy="3656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/>
            <a:endParaRPr lang="en-US" sz="1400"/>
          </a:p>
        </p:txBody>
      </p:sp>
      <p:sp>
        <p:nvSpPr>
          <p:cNvPr id="9" name="Text Box 8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6/39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  <p:pic>
        <p:nvPicPr>
          <p:cNvPr id="28" name="Picture 27" descr="RNAalifold"/>
          <p:cNvPicPr>
            <a:picLocks noChangeAspect="1"/>
          </p:cNvPicPr>
          <p:nvPr/>
        </p:nvPicPr>
        <p:blipFill>
          <a:blip r:embed="rId1"/>
          <a:srcRect t="8060" b="61104"/>
          <a:stretch>
            <a:fillRect/>
          </a:stretch>
        </p:blipFill>
        <p:spPr>
          <a:xfrm>
            <a:off x="923925" y="1581150"/>
            <a:ext cx="7296150" cy="894080"/>
          </a:xfrm>
          <a:prstGeom prst="rect">
            <a:avLst/>
          </a:prstGeom>
        </p:spPr>
      </p:pic>
      <p:pic>
        <p:nvPicPr>
          <p:cNvPr id="29" name="Picture 28" descr="RNAalifold"/>
          <p:cNvPicPr>
            <a:picLocks noChangeAspect="1"/>
          </p:cNvPicPr>
          <p:nvPr/>
        </p:nvPicPr>
        <p:blipFill>
          <a:blip r:embed="rId1"/>
          <a:srcRect b="91940"/>
          <a:stretch>
            <a:fillRect/>
          </a:stretch>
        </p:blipFill>
        <p:spPr>
          <a:xfrm>
            <a:off x="923925" y="1088390"/>
            <a:ext cx="7296150" cy="233680"/>
          </a:xfrm>
          <a:prstGeom prst="rect">
            <a:avLst/>
          </a:prstGeom>
          <a:ln>
            <a:noFill/>
          </a:ln>
          <a:effectLst>
            <a:glow rad="63500">
              <a:schemeClr val="accent1">
                <a:alpha val="40000"/>
              </a:schemeClr>
            </a:glow>
          </a:effectLst>
        </p:spPr>
      </p:pic>
      <p:pic>
        <p:nvPicPr>
          <p:cNvPr id="30" name="Picture 29" descr="RNAalifold"/>
          <p:cNvPicPr>
            <a:picLocks noChangeAspect="1"/>
          </p:cNvPicPr>
          <p:nvPr/>
        </p:nvPicPr>
        <p:blipFill>
          <a:blip r:embed="rId1"/>
          <a:srcRect t="56921" b="12505"/>
          <a:stretch>
            <a:fillRect/>
          </a:stretch>
        </p:blipFill>
        <p:spPr>
          <a:xfrm>
            <a:off x="923925" y="3201670"/>
            <a:ext cx="7296150" cy="886460"/>
          </a:xfrm>
          <a:prstGeom prst="rect">
            <a:avLst/>
          </a:prstGeom>
        </p:spPr>
      </p:pic>
      <p:pic>
        <p:nvPicPr>
          <p:cNvPr id="32" name="Picture 31" descr="RNAalifold"/>
          <p:cNvPicPr>
            <a:picLocks noChangeAspect="1"/>
          </p:cNvPicPr>
          <p:nvPr/>
        </p:nvPicPr>
        <p:blipFill>
          <a:blip r:embed="rId1"/>
          <a:srcRect t="48797" b="42852"/>
          <a:stretch>
            <a:fillRect/>
          </a:stretch>
        </p:blipFill>
        <p:spPr>
          <a:xfrm>
            <a:off x="923925" y="2701290"/>
            <a:ext cx="7296150" cy="233680"/>
          </a:xfrm>
          <a:prstGeom prst="rect">
            <a:avLst/>
          </a:prstGeom>
          <a:ln>
            <a:noFill/>
          </a:ln>
          <a:effectLst>
            <a:glow rad="63500">
              <a:schemeClr val="accent1">
                <a:alpha val="40000"/>
              </a:schemeClr>
            </a:glow>
          </a:effectLst>
        </p:spPr>
      </p:pic>
      <p:sp>
        <p:nvSpPr>
          <p:cNvPr id="15" name="Text Box 14"/>
          <p:cNvSpPr txBox="1"/>
          <p:nvPr/>
        </p:nvSpPr>
        <p:spPr>
          <a:xfrm>
            <a:off x="4923790" y="3296920"/>
            <a:ext cx="3296285" cy="7067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sz="2000">
                <a:solidFill>
                  <a:schemeClr val="accent1"/>
                </a:solidFill>
                <a:cs typeface="+mn-lt"/>
              </a:rPr>
              <a:t>Using Stochastic Context Free Grammar</a:t>
            </a:r>
            <a:r>
              <a:rPr lang="en-US" sz="2000">
                <a:solidFill>
                  <a:srgbClr val="EE968C"/>
                </a:solidFill>
                <a:cs typeface="+mn-lt"/>
              </a:rPr>
              <a:t> </a:t>
            </a:r>
            <a:r>
              <a:rPr lang="en-US" sz="2000">
                <a:solidFill>
                  <a:srgbClr val="C00000"/>
                </a:solidFill>
                <a:cs typeface="+mn-lt"/>
              </a:rPr>
              <a:t>!!</a:t>
            </a:r>
            <a:endParaRPr lang="en-US" sz="2000">
              <a:solidFill>
                <a:srgbClr val="C00000"/>
              </a:solidFill>
              <a:cs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1"/>
      <p:bldP spid="15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2706053" y="2483225"/>
            <a:ext cx="3731895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28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S</a:t>
            </a:r>
            <a:r>
              <a:rPr lang="en-US" altLang="zh-CN" sz="16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tochastic</a:t>
            </a:r>
            <a:r>
              <a:rPr lang="en-US" altLang="zh-CN" sz="28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C</a:t>
            </a:r>
            <a:r>
              <a:rPr lang="en-US" altLang="zh-CN" sz="16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ontext</a:t>
            </a:r>
            <a:r>
              <a:rPr lang="en-US" altLang="zh-CN" sz="28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F</a:t>
            </a:r>
            <a:r>
              <a:rPr lang="en-US" altLang="zh-CN" sz="16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ree</a:t>
            </a:r>
            <a:r>
              <a:rPr lang="en-US" altLang="zh-CN" sz="28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G</a:t>
            </a:r>
            <a:r>
              <a:rPr lang="en-US" altLang="zh-CN" sz="1600" b="1" dirty="0">
                <a:solidFill>
                  <a:schemeClr val="tx2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rammar</a:t>
            </a:r>
            <a:endParaRPr lang="en-US" altLang="zh-CN" sz="1600" b="1" dirty="0">
              <a:solidFill>
                <a:schemeClr val="tx2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333618" y="3150590"/>
            <a:ext cx="47676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3996225" y="1328366"/>
            <a:ext cx="1151549" cy="115154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02</a:t>
            </a:r>
            <a:endParaRPr lang="en-US" altLang="zh-CN" sz="4000" b="1" dirty="0"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ectangles 2"/>
          <p:cNvSpPr/>
          <p:nvPr/>
        </p:nvSpPr>
        <p:spPr>
          <a:xfrm>
            <a:off x="1558290" y="3084830"/>
            <a:ext cx="6279515" cy="1762760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 w="38100"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Rectangles 1"/>
          <p:cNvSpPr/>
          <p:nvPr/>
        </p:nvSpPr>
        <p:spPr>
          <a:xfrm>
            <a:off x="1431290" y="2957830"/>
            <a:ext cx="6279515" cy="176276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2110105" cy="45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C</a:t>
            </a:r>
            <a:r>
              <a:rPr lang="en-US" altLang="zh-CN" sz="1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ontext</a:t>
            </a:r>
            <a:r>
              <a:rPr lang="en-US" altLang="zh-CN" sz="24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</a:t>
            </a:r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F</a:t>
            </a:r>
            <a:r>
              <a:rPr lang="en-US" altLang="zh-CN" sz="1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ree</a:t>
            </a:r>
            <a:r>
              <a:rPr lang="en-US" altLang="zh-CN" sz="24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</a:t>
            </a:r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G</a:t>
            </a:r>
            <a:r>
              <a:rPr lang="en-US" altLang="zh-CN" sz="1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rammars</a:t>
            </a:r>
            <a:endParaRPr lang="en-US" altLang="zh-CN" sz="1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8/39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1503045" y="1604010"/>
            <a:ext cx="1156970" cy="1089025"/>
            <a:chOff x="2289" y="2587"/>
            <a:chExt cx="1822" cy="1715"/>
          </a:xfrm>
        </p:grpSpPr>
        <p:pic>
          <p:nvPicPr>
            <p:cNvPr id="21" name="2384804F-3998-4D57-9195-F3826E402611-34" descr="C:/Users/Ali Ahmadi/AppData/Local/Temp/wpp.oonNSUwpp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2289" y="2587"/>
              <a:ext cx="1804" cy="357"/>
            </a:xfrm>
            <a:prstGeom prst="rect">
              <a:avLst/>
            </a:prstGeom>
          </p:spPr>
        </p:pic>
        <p:pic>
          <p:nvPicPr>
            <p:cNvPr id="23" name="2384804F-3998-4D57-9195-F3826E402611-35" descr="C:/Users/Ali Ahmadi/AppData/Local/Temp/wpp.vYOWoWwpp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89" y="3084"/>
              <a:ext cx="1822" cy="357"/>
            </a:xfrm>
            <a:prstGeom prst="rect">
              <a:avLst/>
            </a:prstGeom>
          </p:spPr>
        </p:pic>
        <p:pic>
          <p:nvPicPr>
            <p:cNvPr id="24" name="2384804F-3998-4D57-9195-F3826E402611-36" descr="C:/Users/Ali Ahmadi/AppData/Local/Temp/wpp.Txngrowpp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89" y="4052"/>
              <a:ext cx="964" cy="250"/>
            </a:xfrm>
            <a:prstGeom prst="rect">
              <a:avLst/>
            </a:prstGeom>
          </p:spPr>
        </p:pic>
        <p:pic>
          <p:nvPicPr>
            <p:cNvPr id="25" name="2384804F-3998-4D57-9195-F3826E402611-37" descr="C:/Users/Ali Ahmadi/AppData/Local/Temp/wpp.wQwprVwpp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289" y="3558"/>
              <a:ext cx="1000" cy="250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3877945" y="1964055"/>
            <a:ext cx="1484630" cy="603250"/>
            <a:chOff x="5673" y="2900"/>
            <a:chExt cx="2338" cy="950"/>
          </a:xfrm>
          <a:solidFill>
            <a:schemeClr val="accent1">
              <a:lumMod val="50000"/>
            </a:schemeClr>
          </a:solidFill>
        </p:grpSpPr>
        <p:pic>
          <p:nvPicPr>
            <p:cNvPr id="27" name="2384804F-3998-4D57-9195-F3826E402611-31" descr="C:/Users/Ali Ahmadi/AppData/Local/Temp/wpp.OKgTjowpp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673" y="2900"/>
              <a:ext cx="1245" cy="277"/>
            </a:xfrm>
            <a:prstGeom prst="rect">
              <a:avLst/>
            </a:prstGeom>
          </p:spPr>
        </p:pic>
        <p:pic>
          <p:nvPicPr>
            <p:cNvPr id="28" name="2384804F-3998-4D57-9195-F3826E402611-32" descr="C:/Users/Ali Ahmadi/AppData/Local/Temp/wpp.KpdNinwpp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673" y="3237"/>
              <a:ext cx="1676" cy="277"/>
            </a:xfrm>
            <a:prstGeom prst="rect">
              <a:avLst/>
            </a:prstGeom>
          </p:spPr>
        </p:pic>
        <p:pic>
          <p:nvPicPr>
            <p:cNvPr id="29" name="2384804F-3998-4D57-9195-F3826E402611-33" descr="C:/Users/Ali Ahmadi/AppData/Local/Temp/wpp.ECKIhswpp"/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673" y="3574"/>
              <a:ext cx="2339" cy="277"/>
            </a:xfrm>
            <a:prstGeom prst="rect">
              <a:avLst/>
            </a:prstGeom>
          </p:spPr>
        </p:pic>
      </p:grpSp>
      <p:pic>
        <p:nvPicPr>
          <p:cNvPr id="30" name="2384804F-3998-4D57-9195-F3826E402611-25" descr="wpp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94080" y="1089025"/>
            <a:ext cx="1610179" cy="22318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1656715" y="3190875"/>
            <a:ext cx="5829300" cy="1327150"/>
            <a:chOff x="2572" y="4985"/>
            <a:chExt cx="9180" cy="2090"/>
          </a:xfrm>
          <a:solidFill>
            <a:schemeClr val="accent1">
              <a:lumMod val="50000"/>
            </a:schemeClr>
          </a:solidFill>
        </p:grpSpPr>
        <p:pic>
          <p:nvPicPr>
            <p:cNvPr id="36" name="2384804F-3998-4D57-9195-F3826E402611-26" descr="C:/Users/Ali Ahmadi/AppData/Local/Temp/wpp.AiPcDKwpp"/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572" y="5856"/>
              <a:ext cx="9181" cy="268"/>
            </a:xfrm>
            <a:prstGeom prst="rect">
              <a:avLst/>
            </a:prstGeom>
          </p:spPr>
        </p:pic>
        <p:pic>
          <p:nvPicPr>
            <p:cNvPr id="37" name="2384804F-3998-4D57-9195-F3826E402611-27" descr="C:/Users/Ali Ahmadi/AppData/Local/Temp/wpp.LHEnkkwpp"/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572" y="6329"/>
              <a:ext cx="9181" cy="268"/>
            </a:xfrm>
            <a:prstGeom prst="rect">
              <a:avLst/>
            </a:prstGeom>
          </p:spPr>
        </p:pic>
        <p:pic>
          <p:nvPicPr>
            <p:cNvPr id="38" name="2384804F-3998-4D57-9195-F3826E402611-28" descr="C:/Users/Ali Ahmadi/AppData/Local/Temp/wpp.JGGSgRwpp"/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572" y="6807"/>
              <a:ext cx="9181" cy="268"/>
            </a:xfrm>
            <a:prstGeom prst="rect">
              <a:avLst/>
            </a:prstGeom>
          </p:spPr>
        </p:pic>
        <p:pic>
          <p:nvPicPr>
            <p:cNvPr id="39" name="2384804F-3998-4D57-9195-F3826E402611-29" descr="C:/Users/Ali Ahmadi/AppData/Local/Temp/wpp.jUvGOCwpp"/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572" y="4985"/>
              <a:ext cx="1768" cy="268"/>
            </a:xfrm>
            <a:prstGeom prst="rect">
              <a:avLst/>
            </a:prstGeom>
          </p:spPr>
        </p:pic>
        <p:pic>
          <p:nvPicPr>
            <p:cNvPr id="44" name="2384804F-3998-4D57-9195-F3826E402611-30" descr="C:/Users/Ali Ahmadi/AppData/Local/Temp/wpp.qgylsTwpp"/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572" y="5447"/>
              <a:ext cx="3215" cy="2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801005" y="262402"/>
            <a:ext cx="2950210" cy="45021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200" b="1" dirty="0">
                <a:solidFill>
                  <a:schemeClr val="bg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S</a:t>
            </a:r>
            <a:r>
              <a:rPr lang="en-US" altLang="zh-CN" sz="1200" b="1" dirty="0">
                <a:solidFill>
                  <a:schemeClr val="bg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tochastic</a:t>
            </a:r>
            <a:r>
              <a:rPr lang="en-US" altLang="zh-CN" sz="24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</a:t>
            </a:r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C</a:t>
            </a:r>
            <a:r>
              <a:rPr lang="en-US" altLang="zh-CN" sz="1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ontext</a:t>
            </a:r>
            <a:r>
              <a:rPr lang="en-US" altLang="zh-CN" sz="24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</a:t>
            </a:r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F</a:t>
            </a:r>
            <a:r>
              <a:rPr lang="en-US" altLang="zh-CN" sz="1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ree</a:t>
            </a:r>
            <a:r>
              <a:rPr lang="en-US" altLang="zh-CN" sz="24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 </a:t>
            </a:r>
            <a:r>
              <a:rPr lang="en-US" altLang="zh-CN" sz="2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G</a:t>
            </a:r>
            <a:r>
              <a:rPr lang="en-US" altLang="zh-CN" sz="1200" b="1" dirty="0">
                <a:solidFill>
                  <a:schemeClr val="accent1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rammars</a:t>
            </a:r>
            <a:endParaRPr lang="en-US" altLang="zh-CN" sz="1200" b="1" dirty="0">
              <a:solidFill>
                <a:schemeClr val="accent1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93874" y="801170"/>
            <a:ext cx="32734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2384804F-3998-4D57-9195-F3826E402611-15" descr="C:/Users/Ali Ahmadi/AppData/Local/Temp/wpp.ukfWgO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503045" y="1609725"/>
            <a:ext cx="1054493" cy="181356"/>
          </a:xfrm>
          <a:prstGeom prst="rect">
            <a:avLst/>
          </a:prstGeom>
        </p:spPr>
      </p:pic>
      <p:pic>
        <p:nvPicPr>
          <p:cNvPr id="9" name="2384804F-3998-4D57-9195-F3826E402611-16" descr="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080" y="1089025"/>
            <a:ext cx="1610179" cy="223189"/>
          </a:xfrm>
          <a:prstGeom prst="rect">
            <a:avLst/>
          </a:prstGeom>
        </p:spPr>
      </p:pic>
      <p:pic>
        <p:nvPicPr>
          <p:cNvPr id="103" name="Picture 102"/>
          <p:cNvPicPr/>
          <p:nvPr/>
        </p:nvPicPr>
        <p:blipFill>
          <a:blip r:embed="rId5"/>
          <a:stretch>
            <a:fillRect/>
          </a:stretch>
        </p:blipFill>
        <p:spPr>
          <a:xfrm>
            <a:off x="6002020" y="567055"/>
            <a:ext cx="2121535" cy="18643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Picture 103"/>
          <p:cNvPicPr/>
          <p:nvPr/>
        </p:nvPicPr>
        <p:blipFill>
          <a:blip r:embed="rId6"/>
          <a:stretch>
            <a:fillRect/>
          </a:stretch>
        </p:blipFill>
        <p:spPr>
          <a:xfrm>
            <a:off x="6001385" y="2876550"/>
            <a:ext cx="2122170" cy="18643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2384804F-3998-4D57-9195-F3826E402611-17" descr="C:/Users/Ali Ahmadi/AppData/Local/Temp/wpp.ZFZaQOwpp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03045" y="1983740"/>
            <a:ext cx="657628" cy="158686"/>
          </a:xfrm>
          <a:prstGeom prst="rect">
            <a:avLst/>
          </a:prstGeom>
        </p:spPr>
      </p:pic>
      <p:pic>
        <p:nvPicPr>
          <p:cNvPr id="3" name="2384804F-3998-4D57-9195-F3826E402611-18" descr="C:/Users/Ali Ahmadi/AppData/Local/Temp/wpp.YPQlUcwpp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03045" y="2346325"/>
            <a:ext cx="612371" cy="158686"/>
          </a:xfrm>
          <a:prstGeom prst="rect">
            <a:avLst/>
          </a:prstGeom>
        </p:spPr>
      </p:pic>
      <p:pic>
        <p:nvPicPr>
          <p:cNvPr id="10" name="2384804F-3998-4D57-9195-F3826E402611-19" descr="wpp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39430" y="567055"/>
            <a:ext cx="210820" cy="170815"/>
          </a:xfrm>
          <a:prstGeom prst="rect">
            <a:avLst/>
          </a:prstGeom>
        </p:spPr>
      </p:pic>
      <p:pic>
        <p:nvPicPr>
          <p:cNvPr id="11" name="2384804F-3998-4D57-9195-F3826E402611-20" descr="C:/Users/Ali Ahmadi/AppData/Local/Temp/wpp.wjQXzlwpp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139430" y="2876550"/>
            <a:ext cx="210820" cy="168910"/>
          </a:xfrm>
          <a:prstGeom prst="rect">
            <a:avLst/>
          </a:prstGeom>
        </p:spPr>
      </p:pic>
      <p:pic>
        <p:nvPicPr>
          <p:cNvPr id="13" name="2384804F-3998-4D57-9195-F3826E402611-21" descr="wpp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94080" y="3272790"/>
            <a:ext cx="1440089" cy="223814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3062605" y="1548765"/>
            <a:ext cx="563245" cy="30353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60%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062605" y="1911350"/>
            <a:ext cx="563245" cy="30353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30%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15" name="Elbow Connector 14"/>
          <p:cNvCxnSpPr>
            <a:stCxn id="13" idx="2"/>
            <a:endCxn id="16" idx="1"/>
          </p:cNvCxnSpPr>
          <p:nvPr/>
        </p:nvCxnSpPr>
        <p:spPr>
          <a:xfrm rot="5400000" flipV="1">
            <a:off x="1790065" y="3320415"/>
            <a:ext cx="633095" cy="98488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2599055" y="3979545"/>
            <a:ext cx="268732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1"/>
                </a:solidFill>
                <a:latin typeface="Cambria" panose="02040503050406030204" charset="0"/>
                <a:cs typeface="Cambria" panose="02040503050406030204" charset="0"/>
              </a:rPr>
              <a:t>This is</a:t>
            </a:r>
            <a:r>
              <a:rPr lang="en-US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 Not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Always true in PCFG.</a:t>
            </a:r>
            <a:endParaRPr lang="en-US">
              <a:solidFill>
                <a:srgbClr val="EE968C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2397760" y="1048385"/>
            <a:ext cx="562610" cy="30353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en-US" sz="1700" b="1" i="1">
                <a:solidFill>
                  <a:schemeClr val="tx2"/>
                </a:solidFill>
                <a:latin typeface="Cambria" panose="02040503050406030204" charset="0"/>
                <a:cs typeface="Cambria" panose="02040503050406030204" charset="0"/>
              </a:rPr>
              <a:t>+ P</a:t>
            </a:r>
            <a:endParaRPr lang="en-US" sz="1700" b="1" i="1">
              <a:solidFill>
                <a:schemeClr val="tx2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2397760" y="3234690"/>
            <a:ext cx="206502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=</a:t>
            </a:r>
            <a:r>
              <a:rPr lang="en-US">
                <a:latin typeface="Cambria" panose="02040503050406030204" charset="0"/>
                <a:cs typeface="Cambria" panose="02040503050406030204" charset="0"/>
              </a:rPr>
              <a:t> 0.6 * 0.6 * 0.3 * 0.3 * 0.1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8423275" y="4844415"/>
            <a:ext cx="720725" cy="299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b="1">
                <a:latin typeface="Candara Light" panose="020E0502030303020204" charset="0"/>
                <a:cs typeface="Candara Light" panose="020E0502030303020204" charset="0"/>
              </a:rPr>
              <a:t>9/39</a:t>
            </a:r>
            <a:endParaRPr lang="en-US" b="1">
              <a:latin typeface="Candara Light" panose="020E0502030303020204" charset="0"/>
              <a:cs typeface="Candara Light" panose="020E050203030302020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3874770" y="1955165"/>
            <a:ext cx="1318260" cy="621030"/>
            <a:chOff x="5395" y="1715"/>
            <a:chExt cx="2076" cy="978"/>
          </a:xfrm>
          <a:solidFill>
            <a:schemeClr val="accent1">
              <a:lumMod val="50000"/>
            </a:schemeClr>
          </a:solidFill>
        </p:grpSpPr>
        <p:pic>
          <p:nvPicPr>
            <p:cNvPr id="14" name="2384804F-3998-4D57-9195-F3826E402611-22" descr="C:/Users/Ali Ahmadi/AppData/Local/Temp/wpp.emEMsLwpp"/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395" y="1715"/>
              <a:ext cx="1591" cy="277"/>
            </a:xfrm>
            <a:prstGeom prst="rect">
              <a:avLst/>
            </a:prstGeom>
          </p:spPr>
        </p:pic>
        <p:pic>
          <p:nvPicPr>
            <p:cNvPr id="12" name="2384804F-3998-4D57-9195-F3826E402611-23" descr="C:/Users/Ali Ahmadi/AppData/Local/Temp/wpp.EIDkxswpp"/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395" y="2066"/>
              <a:ext cx="1025" cy="277"/>
            </a:xfrm>
            <a:prstGeom prst="rect">
              <a:avLst/>
            </a:prstGeom>
          </p:spPr>
        </p:pic>
        <p:pic>
          <p:nvPicPr>
            <p:cNvPr id="17" name="2384804F-3998-4D57-9195-F3826E402611-24" descr="C:/Users/Ali Ahmadi/AppData/Local/Temp/wpp.tAbbjFwpp"/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395" y="2417"/>
              <a:ext cx="2076" cy="277"/>
            </a:xfrm>
            <a:prstGeom prst="rect">
              <a:avLst/>
            </a:prstGeom>
          </p:spPr>
        </p:pic>
      </p:grpSp>
      <p:pic>
        <p:nvPicPr>
          <p:cNvPr id="19" name="2384804F-3998-4D57-9195-F3826E402611-38" descr="C:/Users/Ali Ahmadi/AppData/Local/Temp/wpp.ZvaFLAwpp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503045" y="2708910"/>
            <a:ext cx="1382983" cy="181429"/>
          </a:xfrm>
          <a:prstGeom prst="rect">
            <a:avLst/>
          </a:prstGeom>
        </p:spPr>
      </p:pic>
      <p:sp>
        <p:nvSpPr>
          <p:cNvPr id="21" name="Text Box 20"/>
          <p:cNvSpPr txBox="1"/>
          <p:nvPr/>
        </p:nvSpPr>
        <p:spPr>
          <a:xfrm>
            <a:off x="3062605" y="2636520"/>
            <a:ext cx="563245" cy="30353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05%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3062605" y="2273935"/>
            <a:ext cx="563245" cy="30353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10%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3062605" y="2273935"/>
            <a:ext cx="563245" cy="3035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p>
            <a:pPr algn="ctr"/>
            <a:r>
              <a:rPr lang="en-US">
                <a:latin typeface="Cambria" panose="02040503050406030204" charset="0"/>
                <a:cs typeface="Cambria" panose="02040503050406030204" charset="0"/>
              </a:rPr>
              <a:t>05%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5" name="Rectangle 93"/>
          <p:cNvSpPr>
            <a:spLocks noChangeArrowheads="1"/>
          </p:cNvSpPr>
          <p:nvPr/>
        </p:nvSpPr>
        <p:spPr bwMode="auto">
          <a:xfrm>
            <a:off x="778145" y="295422"/>
            <a:ext cx="936625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200" b="1" dirty="0">
                <a:solidFill>
                  <a:srgbClr val="C00000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S</a:t>
            </a:r>
            <a:r>
              <a:rPr lang="en-US" altLang="zh-CN" sz="1200" b="1" dirty="0">
                <a:solidFill>
                  <a:srgbClr val="C00000"/>
                </a:solidFill>
                <a:latin typeface="Cambria" panose="02040503050406030204" charset="0"/>
                <a:ea typeface="Calibri" panose="020F0502020204030204" pitchFamily="34" charset="0"/>
                <a:cs typeface="Cambria" panose="02040503050406030204" charset="0"/>
                <a:sym typeface="+mn-lt"/>
              </a:rPr>
              <a:t>tochastic</a:t>
            </a:r>
            <a:endParaRPr lang="en-US" altLang="zh-CN" sz="1200" b="1" dirty="0">
              <a:solidFill>
                <a:srgbClr val="C00000"/>
              </a:solidFill>
              <a:latin typeface="Cambria" panose="02040503050406030204" charset="0"/>
              <a:ea typeface="Calibri" panose="020F0502020204030204" pitchFamily="34" charset="0"/>
              <a:cs typeface="Cambria" panose="0204050305040603020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1"/>
      <p:bldP spid="4" grpId="1"/>
      <p:bldP spid="5" grpId="1"/>
      <p:bldP spid="6" grpId="1"/>
      <p:bldP spid="22" grpId="1"/>
      <p:bldP spid="16" grpId="1"/>
      <p:bldP spid="21" grpId="1"/>
      <p:bldP spid="23" grpId="1"/>
      <p:bldP spid="4" grpId="2"/>
      <p:bldP spid="5" grpId="2"/>
      <p:bldP spid="23" grpId="2"/>
      <p:bldP spid="18" grpId="2"/>
      <p:bldP spid="22" grpId="2"/>
      <p:bldP spid="16" grpId="2"/>
      <p:bldP spid="6" grpId="2" animBg="1"/>
      <p:bldP spid="21" grpId="2"/>
      <p:bldP spid="25" grpId="0"/>
    </p:bldLst>
  </p:timing>
</p:sld>
</file>

<file path=ppt/theme/theme1.xml><?xml version="1.0" encoding="utf-8"?>
<a:theme xmlns:a="http://schemas.openxmlformats.org/drawingml/2006/main" name="Office Theme">
  <a:themeElements>
    <a:clrScheme name="推荐色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6DC2"/>
      </a:accent1>
      <a:accent2>
        <a:srgbClr val="000000"/>
      </a:accent2>
      <a:accent3>
        <a:srgbClr val="4B5050"/>
      </a:accent3>
      <a:accent4>
        <a:srgbClr val="91969B"/>
      </a:accent4>
      <a:accent5>
        <a:srgbClr val="4B5050"/>
      </a:accent5>
      <a:accent6>
        <a:srgbClr val="91969B"/>
      </a:accent6>
      <a:hlink>
        <a:srgbClr val="F33B48"/>
      </a:hlink>
      <a:folHlink>
        <a:srgbClr val="FFC000"/>
      </a:folHlink>
    </a:clrScheme>
    <a:fontScheme name="Temp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imSun"/>
        <a:ea typeface=""/>
        <a:cs typeface=""/>
        <a:font script="Jpan" typeface="游ゴシック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2384804F-3998-4D57-9195-F3826E402611-1">
      <extobjdata type="2384804F-3998-4D57-9195-F3826E402611" data="ewoJIkltZ1NldHRpbmdKc29uIiA6ICJ7XCJoZWlnaHRcIjoxNi45NjQyODU3MTQyODU3MSxcIndpZHRoXCI6NjEuNjA3MTQyODU3MTQyODU0fSIsCgkiTGF0ZXgiIDogIlAgPSBlXntSdn0iLAoJIkxhdGV4SW1nQmFzZTY0IiA6ICJQSE4yWnlCNGJXeHVjejBpYUhSMGNEb3ZMM2QzZHk1M015NXZjbWN2TWpBd01DOXpkbWNpSUhkcFpIUm9QU0kzTGprME9HVjRJaUJvWldsbmFIUTlJakl1TWpFelpYZ2lJSEp2YkdVOUltbHRaeUlnWm05amRYTmhZbXhsUFNKbVlXeHpaU0lnZG1sbGQwSnZlRDBpTUNBdE9EazJJRE0xTVRNdU1pQTVOemdpSUhodGJHNXpPbmhzYVc1clBTSm9kSFJ3T2k4dmQzZDNMbmN6TG05eVp5OHhPVGs1TDNoc2FXNXJJaUJoY21saExXaHBaR1JsYmowaWRISjFaU0lnYzNSNWJHVTlJblpsY25ScFkyRnNMV0ZzYVdkdU9pQXRNQzR4T0RabGVEc2diV0Y0TFhkcFpIUm9PaUE1T0NVN0lqNDhaR1ZtY3o0OGNHRjBhQ0JwWkQwaVRVcFlMVE10VkVWWUxVa3RNVVEwTkRNaUlHUTlJazB5T0RjZ05qSTRVVEk0TnlBMk16VWdNak13SURZek4xRXlNRFlnTmpNM0lERTVPU0EyTXpoVU1Ua3lJRFkwT0ZFeE9USWdOalE1SURFNU5DQTJOVGxSTWpBd0lEWTNPU0F5TURNZ05qZ3hWRE01TnlBMk9ETlJOVGczSURZNE1pQTJNREFnTmpnd1VUWTJOQ0EyTmprZ056QTNJRFl6TVZRM05URWdOVE13VVRjMU1TQTBOVE1nTmpnMUlETTRPVkUyTVRZZ016SXhJRFV3TnlBek1ETlJOVEF3SURNd01pQTBNRElnTXpBeFNETXdOMHd5TnpjZ01UZ3lVVEkwTnlBMk5pQXlORGNnTlRsUk1qUTNJRFUxSURJME9DQTFORlF5TlRVZ05UQlVNamN5SURRNFZETXdOU0EwTmtnek16WlJNelF5SURNM0lETTBNaUF6TlZFek5ESWdNVGtnTXpNMUlEVlJNek13SURBZ016RTVJREJSTXpFMklEQWdNamd5SURGVU1UZ3lJREpSTVRJd0lESWdPRGNnTWxRMU1TQXhVVE16SURFZ016TWdNVEZSTXpNZ01UTWdNellnTWpWUk5EQWdOREVnTkRRZ05ETlVOamNnTkRaUk9UUWdORFlnTVRJM0lEUTVVVEUwTVNBMU1pQXhORFlnTmpGUk1UUTVJRFkxSURJeE9DQXpNemxVTWpnM0lEWXlPRnBOTmpRMUlEVTFORkUyTkRVZ05UWTNJRFkwTXlBMU56VlVOak0wSURVNU4xUTJNRGtnTmpFNVZEVTJNQ0EyTXpWUk5UVXpJRFl6TmlBME9EQWdOak0zVVRRMk15QTJNemNnTkRRMUlEWXpOMVEwTVRZZ05qTTJWRFF3TkNBMk16WlJNemt4SURZek5TQXpPRFlnTmpJM1VUTTROQ0EyTWpFZ016WTNJRFUxTUZRek16SWdOREV5VkRNeE5DQXpORFJSTXpFMElETTBNaUF6T1RVZ016UXlTRFF3TjBnME16QlJOVFF5SURNME1pQTFPVEFnTXpreVVUWXhOeUEwTVRrZ05qTXhJRFEzTVZRMk5EVWdOVFUwV2lJdlBqeHdZWFJvSUdsa1BTSk5TbGd0TXkxVVJWZ3RUaTB6UkNJZ1pEMGlUVFUySURNME4xRTFOaUF6TmpBZ056QWdNelkzU0Rjd04xRTNNaklnTXpVNUlEY3lNaUF6TkRkUk56SXlJRE16TmlBM01EZ2dNekk0VERNNU1DQXpNamRJTnpKUk5UWWdNek15SURVMklETTBOMXBOTlRZZ01UVXpVVFUySURFMk9DQTNNaUF4TnpOSU56QTRVVGN5TWlBeE5qTWdOekl5SURFMU0xRTNNaklnTVRRd0lEY3dOeUF4TXpOSU56QlJOVFlnTVRRd0lEVTJJREUxTTFvaUx6NDhjR0YwYUNCcFpEMGlUVXBZTFRNdFZFVllMVWt0TVVRME5USWlJR1E5SWswek9TQXhOamhSTXprZ01qSTFJRFU0SURJM01sUXhNRGNnTXpVd1ZERTNOQ0EwTURKVU1qUTBJRFF6TTFRek1EY2dORFF5U0RNeE1GRXpOVFVnTkRReUlETTRPQ0EwTWpCVU5ESXhJRE0xTlZFME1qRWdNalkxSURNeE1DQXlNemRSTWpZeElESXlOQ0F4TnpZZ01qSXpVVEV6T1NBeU1qTWdNVE00SURJeU1WRXhNemdnTWpFNUlERXpNaUF4T0RaVU1USTFJREV5T0ZFeE1qVWdPREVnTVRRMklEVTBWREl3T1NBeU5sUXpNRElnTkRWVU16azBJREV4TVZFME1ETWdNVEl4SURRd05pQXhNakZSTkRFd0lERXlNU0EwTVRrZ01URXlWRFF5T1NBNU9GUTBNakFnT0RKVU16a3dJRFUxVkRNME5DQXlORlF5T0RFZ0xURlVNakExSUMweE1WRXhNallnTFRFeElEZ3pJRFF5VkRNNUlERTJPRnBOTXpjeklETTFNMUV6TmpjZ05EQTFJRE13TlNBME1EVlJNamN5SURRd05TQXlORFFnTXpreFZERTVPU0F6TlRkVU1UY3dJRE14TmxReE5UUWdNamd3VkRFME9TQXlOakZSTVRRNUlESTJNQ0F4TmprZ01qWXdVVEk0TWlBeU5qQWdNekkzSURJNE5GUXpOek1nTXpVeldpSXZQanh3WVhSb0lHbGtQU0pOU2xndE15MVVSVmd0U1MweFJEUTBOU0lnWkQwaVRUSXpNQ0EyTXpkUk1qQXpJRFl6TnlBeE9UZ2dOak00VkRFNU15QTJORGxSTVRreklEWTNOaUF5TURRZ05qZ3lVVEl3TmlBMk9ETWdNemM0SURZNE0xRTFOVEFnTmpneUlEVTJOQ0EyT0RCUk5qSXdJRFkzTWlBMk5UZ2dOalV5VkRjeE1pQTJNRFpVTnpNeklEVTJNMVEzTXprZ05USTVVVGN6T1NBME9EUWdOekV3SURRME5WUTJORE1nTXpnMVZEVTNOaUF6TlRGVU5UTTRJRE16T0V3MU5EVWdNek16VVRZeE1pQXlPVFVnTmpFeUlESXlNMUUyTVRJZ01qRXlJRFl3TnlBeE5qSlVOakF5SURnd1ZqY3hVVFl3TWlBMU15QTJNRE1nTkROVU5qRTBJREkxVkRZME1DQXhObEUyTmpnZ01UWWdOamcySURNNFZEY3hNaUE0TlZFM01UY2dPVGtnTnpJd0lERXdNbFEzTXpVZ01UQTFVVGMxTlNBeE1EVWdOelUxSURrelVUYzFOU0EzTlNBM016RWdNelpSTmpreklDMHlNU0EyTkRFZ0xUSXhTRFl6TWxFMU56RWdMVEl4SURVek1TQTBWRFE0TnlBNE1sRTBPRGNnTVRBNUlEVXdNaUF4TmpaVU5URTNJREl6T1ZFMU1UY2dNamt3SURRM05DQXpNVE5STkRVNUlETXlNQ0EwTkRrZ016SXhWRE0zT0NBek1qTklNekE1VERJM055QXhPVE5STWpRMElEWXhJREkwTkNBMU9WRXlORFFnTlRVZ01qUTFJRFUwVkRJMU1pQTFNRlF5TmprZ05EaFVNekF5SURRMlNETXpNMUV6TXprZ016Z2dNek01SURNM1ZETXpOaUF4T1ZFek16SWdOaUF6TWpZZ01FZ3pNVEZSTWpjMUlESWdNVGd3SURKUk1UUTJJRElnTVRFM0lESlVOekVnTWxRMU1DQXhVVE16SURFZ016TWdNVEJSTXpNZ01USWdNellnTWpSUk5ERWdORE1nTkRZZ05EVlJOVEFnTkRZZ05qRWdORFpJTmpkUk9UUWdORFlnTVRJM0lEUTVVVEUwTVNBMU1pQXhORFlnTmpGUk1UUTVJRFkxSURJeE9DQXpNemxVTWpnM0lEWXlPRkV5T0RjZ05qTTFJREl6TUNBMk16ZGFUVFl6TUNBMU5UUlJOak13SURVNE5pQTJNRGtnTmpBNFZEVXlNeUEyTXpaUk5USXhJRFl6TmlBMU1EQWdOak0yVkRRMk1pQTJNemRJTkRRd1VUTTVNeUEyTXpjZ016ZzJJRFl5TjFFek9EVWdOakkwSURNMU1pQTBPVFJVTXpFNUlETTJNVkV6TVRrZ016WXdJRE00T0NBek5qQlJORFkySURNMk1TQTBPVElnTXpZM1VUVTFOaUF6TnpjZ05Ua3lJRFF5TmxFMk1EZ2dORFE1SURZeE9TQTBPRFpVTmpNd0lEVTFORm9pTHo0OGNHRjBhQ0JwWkQwaVRVcFlMVE10VkVWWUxVa3RNVVEwTmpNaUlHUTlJazB4TnpNZ016Z3dVVEUzTXlBME1EVWdNVFUwSURRd05WRXhNekFnTkRBMUlERXdOQ0F6TnpaVU5qRWdNamczVVRZd0lESTROaUExT1NBeU9EUlVOVGdnTWpneFZEVTJJREkzT1ZRMU15QXlOemhVTkRrZ01qYzRWRFF4SURJM09FZ3lOMUV5TVNBeU9EUWdNakVnTWpnM1VUSXhJREk1TkNBeU9TQXpNVFpVTlRNZ016WTRWRGszSURReE9WUXhOakFnTkRReFVUSXdNaUEwTkRFZ01qSTFJRFF4TjFReU5Ea2dNell4VVRJME9TQXpORFFnTWpRMklETXpOVkV5TkRZZ016STVJREl6TVNBeU9URlVNakF3SURJd01sUXhPRElnTVRFelVURTRNaUE0TmlBeE9EY2dOamxSTWpBd0lESTJJREkxTUNBeU5sRXlPRGNnTWpZZ016RTVJRFl3VkRNMk9TQXhNemxVTXprNElESXlNbFEwTURrZ01qYzNVVFF3T1NBek1EQWdOREF4SURNeE4xUXpPRE1nTXpRelZETTJOU0F6TmpGVU16VTNJRE00TTFFek5UY2dOREExSURNM05pQTBNalJVTkRFM0lEUTBNMUUwTXpZZ05EUXpJRFExTVNBME1qVlVORFkzSURNMk4xRTBOamNnTXpRd0lEUTFOU0F5T0RSVU5ERTRJREUxT1ZRek5EY2dOREJVTWpReElDMHhNVkV4TnpjZ0xURXhJREV6T1NBeU1sRXhNRElnTlRRZ01UQXlJREV4TjFFeE1ESWdNVFE0SURFeE1DQXhPREZVTVRVeElESTVPRkV4TnpNZ016WXlJREUzTXlBek9EQmFJaTgrUEM5a1pXWnpQanhuSUhOMGNtOXJaVDBpWTNWeWNtVnVkRU52Ykc5eUlpQm1hV3hzUFNKamRYSnlaVzUwUTI5c2IzSWlJSE4wY205clpTMTNhV1IwYUQwaU1DSWdkSEpoYm5ObWIzSnRQU0p6WTJGc1pTZ3hMQzB4S1NJK1BHY2daR0YwWVMxdGJXd3RibTlrWlQwaWJXRjBhQ0krUEdjZ1pHRjBZUzF0Yld3dGJtOWtaVDBpYldraVBqeDFjMlVnWkdGMFlTMWpQU0l4UkRRME15SWdlR3hwYm1zNmFISmxaajBpSTAxS1dDMHpMVlJGV0MxSkxURkVORFF6SWk4K1BDOW5QanhuSUdSaGRHRXRiVzFzTFc1dlpHVTlJbTF2SWlCMGNtRnVjMlp2Y20wOUluUnlZVzV6YkdGMFpTZ3hNREk0TGpnc01Da2lQangxYzJVZ1pHRjBZUzFqUFNJelJDSWdlR3hwYm1zNmFISmxaajBpSTAxS1dDMHpMVlJGV0MxT0xUTkVJaTgrUEM5blBqeG5JR1JoZEdFdGJXMXNMVzV2WkdVOUltMXpkWEFpSUhSeVlXNXpabTl5YlQwaWRISmhibk5zWVhSbEtESXdPRFF1Tml3d0tTSStQR2NnWkdGMFlTMXRiV3d0Ym05a1pUMGliV2tpUGp4MWMyVWdaR0YwWVMxalBTSXhSRFExTWlJZ2VHeHBibXM2YUhKbFpqMGlJMDFLV0MwekxWUkZXQzFKTFRGRU5EVXlJaTgrUEM5blBqeG5JR1JoZEdFdGJXMXNMVzV2WkdVOUlsUmxXRUYwYjIwaUlIUnlZVzV6Wm05eWJUMGlkSEpoYm5Oc1lYUmxLRFE1T1N3ME1UTXBJSE5qWVd4bEtEQXVOekEzS1NJZ1pHRjBZUzF0YW5ndGRHVjRZMnhoYzNNOUlrOVNSQ0krUEdjZ1pHRjBZUzF0Yld3dGJtOWtaVDBpYldraVBqeDFjMlVnWkdGMFlTMWpQU0l4UkRRME5TSWdlR3hwYm1zNmFISmxaajBpSTAxS1dDMHpMVlJGV0MxSkxURkVORFExSWk4K1BDOW5QanhuSUdSaGRHRXRiVzFzTFc1dlpHVTlJbTFwSWlCMGNtRnVjMlp2Y20wOUluUnlZVzV6YkdGMFpTZzNOVGtzTUNraVBqeDFjMlVnWkdGMFlTMWpQU0l4UkRRMk15SWdlR3hwYm1zNmFISmxaajBpSTAxS1dDMHpMVlJGV0MxSkxURkVORFl6SWk4K1BDOW5Qand2Wno0OEwyYytQQzluUGp3dlp6NDhMM04yWno0PSIsCgkiUmVhbFZpZXdTaXplSnNvbiIgOiAie1wiaGVpZ2h0XCI6MzM5LjI4NTY5NzkzNzAxMTcsXCJ3aWR0aFwiOjEyMzIuMTQyODY4MDQxOTkyMn0iCn0K"/>
    </extobj>
    <extobj name="2384804F-3998-4D57-9195-F3826E402611-2">
      <extobjdata type="2384804F-3998-4D57-9195-F3826E402611" data="ewoJIkltZ1NldHRpbmdKc29uIiA6ICJ7XCJoZWlnaHRcIjo0OS45OTk5OTk5OTk5OTk5OSxcIndpZHRoXCI6MTE3Ljg1NzE0Mjg1NzE0Mjg1fSIsCgkiTGF0ZXgiIDogImVeWD1cXHN1bVxcbGltaXRzX3trPTB9XntcXGluZnR5fVxcZnJhY3sxfXtrIX1YXmsiLAoJIkxhdGV4SW1nQmFzZTY0IiA6ICJQSE4yWnlCNGJXeHVjejBpYUhSMGNEb3ZMM2QzZHk1M015NXZjbWN2TWpBd01DOXpkbWNpSUhkcFpIUm9QU0l4TlM0eE16UmxlQ0lnYUdWcFoyaDBQU0kyTGpNNU9XVjRJaUJ5YjJ4bFBTSnBiV2NpSUdadlkzVnpZV0pzWlQwaVptRnNjMlVpSUhacFpYZENiM2c5SWpBZ0xURTFOakl1TlNBMk5qZzVMak1nTWpneU9DNHpJaUI0Yld4dWN6cDRiR2x1YXowaWFIUjBjRG92TDNkM2R5NTNNeTV2Y21jdk1UazVPUzk0YkdsdWF5SWdZWEpwWVMxb2FXUmtaVzQ5SW5SeWRXVWlJSE4wZVd4bFBTSjJaWEowYVdOaGJDMWhiR2xuYmpvZ0xUSXVPRFkwWlhnN0lHMWhlQzEzYVdSMGFEb2dPVGdsT3lJK1BHUmxabk0rUEhCaGRHZ2dhV1E5SWsxS1dDMDROaTFVUlZndFNTMHhSRFExTWlJZ1pEMGlUVE01SURFMk9GRXpPU0F5TWpVZ05UZ2dNamN5VkRFd055QXpOVEJVTVRjMElEUXdNbFF5TkRRZ05ETXpWRE13TnlBME5ESklNekV3VVRNMU5TQTBORElnTXpnNElEUXlNRlEwTWpFZ016VTFVVFF5TVNBeU5qVWdNekV3SURJek4xRXlOakVnTWpJMElERTNOaUF5TWpOUk1UTTVJREl5TXlBeE16Z2dNakl4VVRFek9DQXlNVGtnTVRNeUlERTRObFF4TWpVZ01USTRVVEV5TlNBNE1TQXhORFlnTlRSVU1qQTVJREkyVkRNd01pQTBOVlF6T1RRZ01URXhVVFF3TXlBeE1qRWdOREEySURFeU1WRTBNVEFnTVRJeElEUXhPU0F4TVRKVU5ESTVJRGs0VkRReU1DQTRNbFF6T1RBZ05UVlVNelEwSURJMFZESTRNU0F0TVZReU1EVWdMVEV4VVRFeU5pQXRNVEVnT0RNZ05ESlVNemtnTVRZNFdrMHpOek1nTXpVelVUTTJOeUEwTURVZ016QTFJRFF3TlZFeU56SWdOREExSURJME5DQXpPVEZVTVRrNUlETTFOMVF4TnpBZ016RTJWREUxTkNBeU9EQlVNVFE1SURJMk1WRXhORGtnTWpZd0lERTJPU0F5TmpCUk1qZ3lJREkyTUNBek1qY2dNamcwVkRNM015QXpOVE5hSWk4K1BIQmhkR2dnYVdROUlrMUtXQzA0TmkxVVJWZ3RTUzB4UkRRMFFpSWdaRDBpVFRReUlEQklOREJSTWpZZ01DQXlOaUF4TVZFeU5pQXhOU0F5T1NBeU4xRXpNeUEwTVNBek5pQTBNMVExTlNBME5sRXhOREVnTkRrZ01Ua3dJRGs0VVRJd01DQXhNRGdnTXpBMklESXlORlEwTVRFZ016UXlVVE13TWlBMk1qQWdNamszSURZeU5WRXlPRGdnTmpNMklESXpOQ0EyTXpkSU1qQTJVVEl3TUNBMk5ETWdNakF3SURZME5WUXlNRElnTmpZMFVUSXdOaUEyTnpjZ01qRXlJRFk0TTBneU1qWlJNall3SURZNE1TQXpORGNnTmpneFVUTTRNQ0EyT0RFZ05EQTRJRFk0TVZRME5UTWdOamd5VkRRM015QTJPREpSTkRrd0lEWTRNaUEwT1RBZ05qY3hVVFE1TUNBMk56QWdORGc0SURZMU9GRTBPRFFnTmpReklEUTRNU0EyTkRCVU5EWTFJRFl6TjFFME16UWdOak0wSURReE1TQTJNakJNTkRnNElEUXlOa3cxTkRFZ05EZzFVVFkwTmlBMU9UZ2dOalEySURZeE1GRTJORFlnTmpJNElEWXlNaUEyTXpWUk5qRTNJRFl6TlNBMk1Ea2dOak0zVVRVNU5DQTJNemNnTlRrMElEWTBPRkUxT1RRZ05qVXdJRFU1TmlBMk5qUlJOakF3SURZM055QTJNRFlnTmpnelNEWXhPRkUyTVRrZ05qZ3pJRFkwTXlBMk9ETlVOamszSURZNE1WUTNNemdnTmpnd1VUZ3lPQ0EyT0RBZ09ETTNJRFk0TTBnNE5EVlJPRFV5SURZM05pQTROVElnTmpjeVVUZzFNQ0EyTkRjZ09EUXdJRFl6TjBnNE1qUlJOemt3SURZek5pQTNOak1nTmpJNFZEY3lNaUEyTVRGVU5qazRJRFU1TTB3Mk9EY2dOVGcwVVRZNE55QTFPRFVnTlRreUlEUTRNRXcxTURVZ016ZzBVVFV3TlNBek9ETWdOVE0ySURNd05GUTJNREVnTVRReVZEWXpPQ0ExTmxFMk5EZ2dORGNnTmprNUlEUTJVVGN6TkNBME5pQTNNelFnTXpkUk56TTBJRE0xSURjek1pQXlNMUUzTWpnZ055QTNNalVnTkZRM01URWdNVkUzTURnZ01TQTJOemdnTVZRMU9Ea2dNbEUxTWpnZ01pQTBPVFlnTWxRME5qRWdNVkUwTkRRZ01TQTBORFFnTVRCUk5EUTBJREV4SURRME5pQXlOVkUwTkRnZ016VWdORFV3SURNNVZEUTFOU0EwTkZRME5qUWdORFpVTkRnd0lEUTNWRFV3TmlBMU5GRTFNak1nTmpJZ05USXpJRFkwVVRVeU1pQTJOQ0EwTnpZZ01UZ3hURFF5T1NBeU9UbFJNalF4SURrMUlESXpOaUE0TkZFeU16SWdOellnTWpNeUlEY3lVVEl6TWlBMU15QXlOakVnTkRkUk1qWXlJRFEzSURJMk55QTBOMVF5TnpNZ05EWlJNamMySURRMklESTNOeUEwTmxReU9EQWdORFZVTWpneklEUXlWREk0TkNBek5WRXlPRFFnTWpZZ01qZ3lJREU1VVRJM09TQTJJREkzTmlBMFZESTJNU0F4VVRJMU9DQXhJREkwTXlBeFZESXdNU0F5VkRFME1pQXlVVFkwSURJZ05ESWdNRm9pTHo0OGNHRjBhQ0JwWkQwaVRVcFlMVGcyTFZSRldDMU9MVE5FSWlCa1BTSk5OVFlnTXpRM1VUVTJJRE0yTUNBM01DQXpOamRJTnpBM1VUY3lNaUF6TlRrZ056SXlJRE0wTjFFM01qSWdNek0ySURjd09DQXpNamhNTXprd0lETXlOMGczTWxFMU5pQXpNeklnTlRZZ016UTNXazAxTmlBeE5UTlJOVFlnTVRZNElEY3lJREUzTTBnM01EaFJOekl5SURFMk15QTNNaklnTVRVelVUY3lNaUF4TkRBZ056QTNJREV6TTBnM01GRTFOaUF4TkRBZ05UWWdNVFV6V2lJdlBqeHdZWFJvSUdsa1BTSk5TbGd0T0RZdFZFVllMVXhQTFRJeU1URWlJR1E5SWswMk1DQTVORGhSTmpNZ09UVXdJRFkyTlNBNU5UQklNVEkyTjB3eE16STFJRGd4TlZFeE16ZzBJRFkzTnlBeE16ZzRJRFkyT1VneE16UTRUREV6TkRFZ05qZ3pVVEV6TWpBZ056STBJREV5T0RVZ056WXhVVEV5TXpVZ09EQTVJREV4TnpRZ09ETTRWREV3TXpNZ09EZ3hWRGc0TWlBNE9UaFVOams1SURrd01rZzFOelJJTlRRelNESTFNVXd5TlRrZ09Ea3hVVGN5TWlBeU5UZ2dOekkwSURJMU1sRTNNalVnTWpVd0lEY3lOQ0F5TkRaUk56SXhJREkwTXlBME5qQWdMVFUyVERFNU5pQXRNelUyVVRFNU5pQXRNelUzSURRd055QXRNelUzVVRRMU9TQXRNelUzSURVME9DQXRNelUzVkRZM05pQXRNelU0VVRneE1pQXRNelU0SURnNU5pQXRNelV6VkRFd05qTWdMVE16TWxReE1qQTBJQzB5T0ROVU1UTXdOeUF0TVRrMlVURXpNamdnTFRFM01DQXhNelE0SUMweE1qUklNVE00T0ZFeE16ZzRJQzB4TWpVZ01UTTRNU0F0TVRRMVZERXpOVFlnTFRJeE1GUXhNekkxSUMweU9UUk1NVEkyTnlBdE5EUTVURFkyTmlBdE5EVXdVVFkwSUMwME5UQWdOakVnTFRRME9GRTFOU0F0TkRRMklEVTFJQzAwTXpsUk5UVWdMVFF6TnlBMU55QXRORE16VERVNU1DQXhOemRSTlRrd0lERTNPQ0ExTlRjZ01qSXlWRFExTWlBek5qWlVNekl5SURVME5FdzFOaUE1TURsTU5UVWdPVEkwVVRVMUlEazBOU0EyTUNBNU5EaGFJaTgrUEhCaGRHZ2dhV1E5SWsxS1dDMDROaTFVUlZndFNTMHhSRFExT0NJZ1pEMGlUVEV5TVNBMk5EZFJNVEl4SURZMU55QXhNalVnTmpjd1ZERXpOeUEyT0ROUk1UTTRJRFk0TXlBeU1Ea2dOamc0VkRJNE1pQTJPVFJSTWprMElEWTVOQ0F5T1RRZ05qZzJVVEk1TkNBMk56a2dNalEwSURRM04xRXhPVFFnTWpjNUlERTVOQ0F5TnpKUk1qRXpJREk0TWlBeU1qTWdNamt4VVRJME55QXpNRGtnTWpreUlETTFORlF6TmpJZ05ERTFVVFF3TWlBME5ESWdORE00SURRME1sRTBOamdnTkRReUlEUTROU0EwTWpOVU5UQXpJRE0yT1ZFMU1ETWdNelEwSURRNU5pQXpNamRVTkRjM0lETXdNbFEwTlRZZ01qa3hWRFF6T0NBeU9EaFJOREU0SURJNE9DQTBNRFlnTWprNVZETTVOQ0F6TWpoUk16azBJRE0xTXlBME1UQWdNelk1VkRRME1pQXpPVEJNTkRVNElETTVNMUUwTkRZZ05EQTFJRFF6TkNBME1EVklORE13VVRNNU9DQTBNRElnTXpZM0lETTRNRlF5T1RRZ016RTJWREl5T0NBeU5UVlJNak13SURJMU5DQXlORE1nTWpVeVZESTJOeUF5TkRaVU1qa3pJREl6T0ZRek1qQWdNakkwVkRNME1pQXlNRFpVTXpVNUlERTRNRlF6TmpVZ01UUTNVVE0yTlNBeE16QWdNell3SURFd05sUXpOVFFnTmpaUk16VTBJREkySURNNE1TQXlObEUwTWprZ01qWWdORFU1SURFME5WRTBOakVnTVRVeklEUTNPU0F4TlROSU5EZ3pVVFE1T1NBeE5UTWdORGs1SURFME5GRTBPVGtnTVRNNUlEUTVOaUF4TXpCUk5EVTFJQzB4TVNBek56Z2dMVEV4VVRNek15QXRNVEVnTXpBMUlERTFWREkzTnlBNU1GRXlOemNnTVRBNElESTRNQ0F4TWpGVU1qZ3pJREUwTlZFeU9ETWdNVFkzSURJMk9TQXhPRE5VTWpNMElESXdObFF5TURBZ01qRTNWREU0TWlBeU1qQklNVGd3VVRFMk9DQXhOemdnTVRVNUlERXpPVlF4TkRVZ09ERlVNVE0ySURRMFZERXlPU0F5TUZReE1qSWdOMVF4TVRFZ0xUSlJPVGdnTFRFeElEZ3pJQzB4TVZFMk5pQXRNVEVnTlRjZ0xURlVORGdnTVRaUk5EZ2dNallnT0RVZ01UYzJWREUxT0NBME56Rk1NVGsxSURZeE5sRXhPVFlnTmpJNUlERTRPQ0EyTXpKVU1UUTVJRFl6TjBneE5EUlJNVE0wSURZek55QXhNekVnTmpNM1ZERXlOQ0EyTkRCVU1USXhJRFkwTjFvaUx6NDhjR0YwYUNCcFpEMGlUVXBZTFRnMkxWUkZXQzFPTFRNd0lpQmtQU0pOT1RZZ05UZzFVVEUxTWlBMk5qWWdNalE1SURZMk5sRXlPVGNnTmpZMklETTBOU0EyTkRCVU5ESXpJRFUwT0ZFME5qQWdORFkxSURRMk1DQXpNakJSTkRZd0lERTJOU0EwTVRjZ09ETlJNemszSURReElETTJNaUF4TmxRek1ERWdMVEUxVkRJMU1DQXRNakpSTWpJMElDMHlNaUF4T1RnZ0xURTJWREV6TnlBeE5sUTRNaUE0TTFFek9TQXhOalVnTXprZ016SXdVVE01SURRNU5DQTVOaUExT0RWYVRUTXlNU0ExT1RkUk1qa3hJRFl5T1NBeU5UQWdOakk1VVRJd09DQTJNamtnTVRjNElEVTVOMUV4TlRNZ05UY3hJREUwTlNBMU1qVlVNVE0zSURNek0xRXhNemNnTVRjMUlERTBOU0F4TWpWVU1UZ3hJRFEyVVRJd09TQXhOaUF5TlRBZ01UWlJNamt3SURFMklETXhPQ0EwTmxFek5EY2dOellnTXpVMElERXpNRlF6TmpJZ016TXpVVE0yTWlBME56Z2dNelUwSURVeU5GUXpNakVnTlRrM1dpSXZQanh3WVhSb0lHbGtQU0pOU2xndE9EWXRWRVZZTFU0dE1qSXhSU0lnWkQwaVRUVTFJREl4TjFFMU5TQXpNRFVnTVRFeElETTNNMVF5TlRRZ05EUXlVVE0wTWlBME5ESWdOREU1SURNNE1WRTBOVGNnTXpVd0lEUTVNeUF6TUROTU5UQTNJREk0TkV3MU1UUWdNamswVVRZeE9DQTBORElnTnpRM0lEUTBNbEU0TXpNZ05EUXlJRGc0T0NBek56UlVPVFEwSURJeE5GRTVORFFnTVRJNElEZzRPU0ExT1ZRM05ETWdMVEV4VVRZMU55QXRNVEVnTlRnd0lEVXdVVFUwTWlBNE1TQTFNRFlnTVRJNFREUTVNaUF4TkRkTU5EZzFJREV6TjFFek9ERWdMVEV4SURJMU1pQXRNVEZSTVRZMklDMHhNU0F4TVRFZ05UZFVOVFVnTWpFM1drMDVNRGNnTWpFM1VUa3dOeUF5T0RVZ09EWTVJRE0wTVZRM05qRWdNemszVVRjME1DQXpPVGNnTnpJd0lETTVNbFEyT0RJZ016YzRWRFkwT0NBek5UbFVOakU1SURNek5WUTFPVFFnTXpFd1ZEVTNOQ0F5T0RWVU5UVTVJREkyTTFRMU5EZ2dNalEyVERVME15QXlNemhNTlRjMElERTVPRkUyTURVZ01UVTRJRFl5TWlBeE16aFVOalkwSURrMFZEY3hOQ0EyTVZRM05qVWdOVEZST0RJM0lEVXhJRGcyTnlBeE1EQlVPVEEzSURJeE4xcE5PVElnTWpFMFVUa3lJREUwTlNBeE16RWdPRGxVTWpNNUlETXpVVE0xTnlBek15QTBOVFlnTVRrelREUXlOU0F5TXpOUk16WTBJRE14TWlBek16UWdNek0zVVRJNE5TQXpPREFnTWpNeklETTRNRkV4TnpFZ016Z3dJREV6TWlBek16RlVPVElnTWpFMFdpSXZQanh3WVhSb0lHbGtQU0pOU2xndE9EW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0RZdFZFVllMVTR0TWpFaUlHUTlJazAzT0NBMk5qRlJOemdnTmpneUlEazJJRFk1T1ZReE16Z2dOekUyVkRFNE1DQTNNREJVTVRrNUlEWTJNVkV4T1RrZ05qVTBJREUzT1NBME16SlVNVFU0SURJd05sRXhOVFlnTVRrNElERXpPU0F4T1RoUk1USXhJREU1T0NBeE1Ua2dNakEyVVRFeE9DQXlNRGtnT1RnZ05ETXhWRGM0SURZMk1WcE5OemtnTmpGUk56a2dPRGtnT1RjZ01UQTFWREUwTVNBeE1qRlJNVFkwSURFeE9TQXhPREVnTVRBMFZERTVPQ0EyTVZFeE9UZ2dNekVnTVRneElERTJWREV6T1NBeFVURXhOQ0F4SURrM0lERTJWRGM1SURZeFdpSXZQand2WkdWbWN6NDhaeUJ6ZEhKdmEyVTlJbU4xY25KbGJuUkRiMnh2Y2lJZ1ptbHNiRDBpWTNWeWNtVnVkRU52Ykc5eUlpQnpkSEp2YTJVdGQybGtkR2c5SWpBaUlIUnlZVzV6Wm05eWJUMGljMk5oYkdVb01Td3RNU2tpUGp4bklHUmhkR0V0Ylcxc0xXNXZaR1U5SW0xaGRHZ2lQanhuSUdSaGRHRXRiVzFzTFc1dlpHVTlJbTF6ZFhBaVBqeG5JR1JoZEdFdGJXMXNMVzV2WkdVOUltMXBJajQ4ZFhObElHUmhkR0V0WXowaU1VUTBOVElpSUhoc2FXNXJPbWh5WldZOUlpTk5TbGd0T0RZdFZFVllMVWt0TVVRME5USWlMejQ4TDJjK1BHY2daR0YwWVMxdGJXd3RibTlrWlQwaWJXa2lJSFJ5WVc1elptOXliVDBpZEhKaGJuTnNZWFJsS0RRNU9TdzBNVE1wSUhOallXeGxLREF1TnpBM0tTSStQSFZ6WlNCa1lYUmhMV005SWpGRU5EUkNJaUI0YkdsdWF6cG9jbVZtUFNJalRVcFlMVGcyTFZSRldDMUpMVEZFTkRSQ0lpOCtQQzluUGp3dlp6NDhaeUJrWVhSaExXMXRiQzF1YjJSbFBTSnRieUlnZEhKaGJuTm1iM0p0UFNKMGNtRnVjMnhoZEdVb01UUXlPUzR5TERBcElqNDhkWE5sSUdSaGRHRXRZejBpTTBRaUlIaHNhVzVyT21oeVpXWTlJaU5OU2xndE9EWXRWRVZZTFU0dE0wUWlMejQ4TDJjK1BHY2daR0YwWVMxdGJXd3RibTlrWlQwaWJYVnVaR1Z5YjNabGNpSWdkSEpoYm5ObWIzSnRQU0owY21GdWMyeGhkR1VvTWpRNE5Td3dLU0krUEdjZ1pHRjBZUzF0Yld3dGJtOWtaVDBpYlc4aVBqeDFjMlVnWkdGMFlTMWpQU0l5TWpFeElpQjRiR2x1YXpwb2NtVm1QU0lqVFVwWUxUZzJMVlJGV0MxTVR5MHlNakV4SWk4K1BDOW5QanhuSUdSaGRHRXRiVzFzTFc1dlpHVTlJbFJsV0VGMGIyMGlJSFJ5WVc1elptOXliVDBpZEhKaGJuTnNZWFJsS0RnMkxDMHhNVEEzTGpjcElITmpZV3hsS0RBdU56QTNLU0lnWkdGMFlTMXRhbmd0ZEdWNFkyeGhjM005SWs5U1JDSStQR2NnWkdGMFlTMXRiV3d0Ym05a1pUMGliV2tpUGp4MWMyVWdaR0YwWVMxalBTSXhSRFExT0NJZ2VHeHBibXM2YUhKbFpqMGlJMDFLV0MwNE5pMVVSVmd0U1MweFJEUTFPQ0l2UGp3dlp6NDhaeUJrWVhSaExXMXRiQzF1YjJSbFBTSnRieUlnZEhKaGJuTm1iM0p0UFNKMGNtRnVjMnhoZEdVb05USXhMREFwSWo0OGRYTmxJR1JoZEdFdFl6MGlNMFFpSUhoc2FXNXJPbWh5WldZOUlpTk5TbGd0T0RZdFZFVllMVTR0TTBRaUx6NDhMMmMrUEdjZ1pHRjBZUzF0Yld3dGJtOWtaVDBpYlc0aUlIUnlZVzV6Wm05eWJUMGlkSEpoYm5Oc1lYUmxLREV5T1Rrc01Da2lQangxYzJVZ1pHRjBZUzFqUFNJek1DSWdlR3hwYm1zNmFISmxaajBpSTAxS1dDMDROaTFVUlZndFRpMHpNQ0l2UGp3dlp6NDhMMmMrUEdjZ1pHRjBZUzF0Yld3dGJtOWtaVDBpVkdWWVFYUnZiU0lnZEhKaGJuTm1iM0p0UFNKMGNtRnVjMnhoZEdVb016WTRMalFzTVRFMU1Da2djMk5oYkdVb01DNDNNRGNwSWlCa1lYUmhMVzFxZUMxMFpYaGpiR0Z6Y3owaVQxSkVJajQ4WnlCa1lYUmhMVzF0YkMxdWIyUmxQU0p0YVNJK1BIVnpaU0JrWVhSaExXTTlJakl5TVVVaUlIaHNhVzVyT21oeVpXWTlJaU5OU2xndE9EWXRWRVZZTFU0dE1qSXhSU0l2UGp3dlp6NDhMMmMrUEM5blBqeG5JR1JoZEdFdGJXMXNMVzV2WkdVOUltMW1jbUZqSWlCMGNtRnVjMlp2Y20wOUluUnlZVzV6YkdGMFpTZzBNRGsxTGpjc01Da2lQanhuSUdSaGRHRXRiVzFzTFc1dlpHVTlJbTF1SWlCMGNtRnVjMlp2Y20wOUluUnlZVzV6YkdGMFpTZ3pOamt1TlN3Mk56WXBJajQ4ZFhObElHUmhkR0V0WXowaU16RWlJSGhzYVc1ck9taHlaV1k5SWlOTlNsZ3RPRFl0VkVWWUxVNHRNekVpTHo0OEwyYytQR2NnWkdGMFlTMXRiV3d0Ym05a1pUMGliWEp2ZHlJZ2RISmhibk5tYjNKdFBTSjBjbUZ1YzJ4aGRHVW9Nakl3TEMwMk9EWXBJajQ4WnlCa1lYUmhMVzF0YkMxdWIyUmxQU0p0YVNJK1BIVnpaU0JrWVhSaExXTTlJakZFTkRVNElpQjRiR2x1YXpwb2NtVm1QU0lqVFVwWUxUZzJMVlJGV0MxSkxURkVORFU0SWk4K1BDOW5QanhuSUdSaGRHRXRiVzFzTFc1dlpHVTlJbTF2SWlCMGNtRnVjMlp2Y20wOUluUnlZVzV6YkdGMFpTZzFNakVzTUNraVBqeDFjMlVnWkdGMFlTMWpQU0l5TVNJZ2VHeHBibXM2YUhKbFpqMGlJMDFLV0MwNE5pMVVSVmd0VGkweU1TSXZQand2Wno0OEwyYytQSEpsWTNRZ2QybGtkR2c5SWprNU9TSWdhR1ZwWjJoMFBTSTJNQ0lnZUQwaU1USXdJaUI1UFNJeU1qQWlMejQ4TDJjK1BHY2daR0YwWVMxdGJXd3RibTlrWlQwaWJYTjFjQ0lnZEhKaGJuTm1iM0p0UFNKMGNtRnVjMnhoZEdVb05UTXpOQzQzTERBcElqNDhaeUJrWVhSaExXMXRiQzF1YjJSbFBTSnRhU0krUEhWelpTQmtZWFJoTFdNOUlqRkVORFJDSWlCNGJHbHVhenBvY21WbVBTSWpUVXBZTFRnMkxWUkZXQzFKTFRGRU5EUkNJaTgrUEM5blBqeG5JR1JoZEdFdGJXMXNMVzV2WkdVOUltMXBJaUIwY21GdWMyWnZjbTA5SW5SeVlXNXpiR0YwWlNnNU16WXVNaXcwTVRNcElITmpZV3hsS0RBdU56QTNLU0krUEhWelpTQmtZWFJoTFdNOUlqRkVORFU0SWlCNGJHbHVhenBvY21WbVBTSWpUVXBZTFRnMkxWUkZXQzFKTFRGRU5EVTRJaTgrUEM5blBqd3ZaejQ4TDJjK1BDOW5Qand2YzNablBnPT0iLAoJIlJlYWxWaWV3U2l6ZUpzb24iIDogIntcImhlaWdodFwiOjk5NyxcIndpZHRoXCI6MjM1N30iCn0K"/>
    </extobj>
    <extobj name="2384804F-3998-4D57-9195-F3826E402611-3">
      <extobjdata type="2384804F-3998-4D57-9195-F3826E402611" data="ewoJIkltZ1NldHRpbmdKc29uIiA6ICJ7XCJoZWlnaHRcIjoxMC43MTQyODU3MTQyODU3MTQsXCJ3aWR0aFwiOjEwOC4wMzU3MTQyODU3MTQyOH0iLAoJIkxhdGV4IiA6ICJcXHBpX0EsIFxccGlfQywgXFxwaV9HLCBcXHBpX1UiLAoJIkxhdGV4SW1nQmFzZTY0IiA6ICJQSE4yWnlCNGJXeHVjejBpYUhSMGNEb3ZMM2QzZHk1M015NXZjbWN2TWpBd01DOXpkbWNpSUhkcFpIUm9QU0l4TXk0NE1qaGxlQ0lnYUdWcFoyaDBQU0l4TGpReE5HVjRJaUJ5YjJ4bFBTSnBiV2NpSUdadlkzVnpZV0pzWlQwaVptRnNjMlVpSUhacFpYZENiM2c5SWpBZ0xUUXpNU0EyTVRFeExqa2dOakkxSWlCNGJXeHVjenA0YkdsdWF6MGlhSFIwY0RvdkwzZDNkeTUzTXk1dmNtY3ZNVGs1T1M5NGJHbHVheUlnWVhKcFlTMW9hV1JrWlc0OUluUnlkV1VpSUhOMGVXeGxQU0oyWlhKMGFXTmhiQzFoYkdsbmJqb2dMVEF1TkRNNVpYZzdJRzFoZUMxM2FXUjBhRG9nT1RnbE95SStQR1JsWm5NK1BIQmhkR2dnYVdROUlrMUtXQzB6TmkxVVJWZ3RTUzB4UkRjd1FpSWdaRDBpVFRFek1pQXRNVEZST1RnZ0xURXhJRGs0SURJeVZqTXpUREV4TVNBMk1WRXhPRFlnTWpFNUlESXlNQ0F6TXpSTU1qSTRJRE0xT0VneE9UWlJNVFU0SURNMU9DQXhORElnTXpVMVZERXdNeUF6TXpaUk9USWdNekk1SURneElETXhPRlEyTWlBeU9UZFVOVE1nTWpnMVVUVXhJREk0TkNBek9DQXlPRFJSTVRrZ01qZzBJREU1SURJNU5GRXhPU0F6TURBZ016Z2dNekk1VkRreklETTVNVlF4TmpRZ05ESTVVVEUzTVNBME16RWdNemc1SURRek1WRTFORGtnTkRNeElEVTFNeUEwTXpCUk5UY3pJRFF5TXlBMU56TWdOREF5VVRVM015QXpOekVnTlRReElETTJNRkUxTXpVZ016VTRJRFEzTWlBek5UaElOREE0VERRd05TQXpOREZSTXpreklESTJPU0F6T1RNZ01qSXlVVE01TXlBeE56QWdOREF5SURFeU9WUTBNakVnTmpWVU5ETXhJRE0zVVRRek1TQXlNQ0EwTVRjZ05WUXpPREVnTFRFd1VUTTNNQ0F0TVRBZ016WXpJQzAzVkRNME55QXhOMVF6TXpFZ056ZFJNek13SURnMklETXpNQ0F4TWpGUk16TXdJREUzTUNBek16a2dNakkyVkRNMU55QXpNVGhVTXpZM0lETTFPRWd5TmpsTU1qWTRJRE0xTkZFeU5qZ2dNelV4SURJME9TQXlOelZVTWpBMklERXhORlF4TnpVZ01UZFJNVFkwSUMweE1TQXhNeklnTFRFeFdpSXZQanh3WVhSb0lHbGtQU0pOU2xndE16WXRWRVZZTFVrdE1VUTBNelFpSUdROUlrMHlNRGdnTnpSUk1qQTRJRFV3SURJMU5DQTBObEV5TnpJZ05EWWdNamN5SURNMVVUSTNNaUF6TkNBeU56QWdNakpSTWpZM0lEZ2dNalkwSURSVU1qVXhJREJSTWpRNUlEQWdNak01SURCVU1qQTFJREZVTVRReElESlJOekFnTWlBMU1DQXdTRFF5VVRNMUlEY2dNelVnTVRGUk16Y2dNemdnTkRnZ05EWklOakpSTVRNeUlEUTVJREUyTkNBNU5sRXhOekFnTVRBeUlETTBOU0EwTURGVU5USXpJRGN3TkZFMU16QWdOekUySURVME55QTNNVFpJTlRVMVNEVTNNbEUxTnpnZ056QTNJRFUzT0NBM01EWk1OakEySURNNE0xRTJNelFnTmpBZ05qTTJJRFUzVVRZME1TQTBOaUEzTURFZ05EWlJOekkySURRMklEY3lOaUF6TmxFM01qWWdNelFnTnpJeklESXlVVGN5TUNBM0lEY3hPQ0EwVkRjd05DQXdVVGN3TVNBd0lEWTVNQ0F3VkRZMU1TQXhWRFUzT0NBeVVUUTROQ0F5SURRMU5TQXdTRFEwTTFFME16Y2dOaUEwTXpjZ09WUTBNemtnTWpkUk5EUXpJRFF3SURRME5TQTBNMHcwTkRrZ05EWklORFk1VVRVeU15QTBPU0ExTXpNZ05qTk1OVEl4SURJeE0wZ3lPRE5NTWpRNUlERTFOVkV5TURnZ09EWWdNakE0SURjMFdrMDFNVFlnTWpZd1VUVXhOaUF5TnpFZ05UQTBJRFF4TmxRME9UQWdOVFl5VERRMk15QTFNVGxSTkRRM0lEUTVNaUEwTURBZ05ERXlURE14TUNBeU5qQk1OREV6SURJMU9WRTFNVFlnTWpVNUlEVXhOaUF5TmpCYUlpOCtQSEJoZEdnZ2FXUTlJazFLV0Mwek5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NMkxWUkZXQzFKTFRGRU5ETTJJaUJrUFNKTk5UQWdNalV5VVRVd0lETTJOeUF4TVRjZ05EY3pWREk0TmlBMk5ERlVORGt3SURjd05GRTFPREFnTnpBMElEWXpNeUEyTlROUk5qUXlJRFkwTXlBMk5EZ2dOak0yVkRZMU5pQTJNalpNTmpVM0lEWXlNMUUyTmpBZ05qSXpJRFk0TkNBMk5EbFJOamt4SURZMU5TQTJPVGtnTmpZelZEY3hOU0EyTnpsVU56STFJRFk1TUV3M05EQWdOekExU0RjME5sRTNOakFnTnpBMUlEYzJNQ0EyT1RoUk56WXdJRFk1TkNBM01qZ2dOVFl4VVRZNU1pQTBNaklnTmpreUlEUXlNVkUyT1RBZ05ERTJJRFk0TnlBME1UVlVOalk1SURReE0wZzJOVE5STmpRM0lEUXhPU0EyTkRjZ05ESXlVVFkwTnlBME1qTWdOalE0SURReU9WUTJOVEFnTkRRNVZEWTFNU0EwT0RGUk5qVXhJRFUxTWlBMk1Ua2dOakExVkRVeE1DQTJOVGxSTkRnMElEWTFPU0EwTlRRZ05qVXlWRE00TWlBMk1qaFVNams1SURVM01sUXlNallnTkRjNVVURTVOQ0EwTWpJZ01UYzFJRE0wTmxReE5UWWdNakl5VVRFMU5pQXhNRGdnTWpNeUlEVTRVVEk0TUNBeU5DQXpOVEFnTWpSUk5EUXhJREkwSURVeE1pQTVNbFEyTURZZ01qUXdVVFl4TUNBeU5UTWdOakV5SURJMU5WUTJNamdnTWpVM1VUWTBPQ0F5TlRjZ05qUTRJREkwT0ZFMk5EZ2dNalF6SURZME55QXlNemxSTmpFNElERXpNaUExTWpNZ05UVlVNekU1SUMweU1sRXlNRFlnTFRJeUlERXlPQ0ExTTFRMU1DQXlOVEphSWk4K1BIQmhkR2dnYVdROUlrMUtXQzB6TmkxVVJWZ3RTUzB4UkRRelFTSWdaRDBpVFRVd0lESTFNbEUxTUNBek5qY2dNVEUzSURRM00xUXlPRFlnTmpReFZEUTVNQ0EzTURSUk5UZ3dJRGN3TkNBMk16TWdOalV6VVRZME1pQTJORE1nTmpRNElEWXpObFEyTlRZZ05qSTJURFkxTnlBMk1qTlJOall3SURZeU15QTJPRFFnTmpRNVVUWTVNU0EyTlRVZ05qazVJRFkyTTFRM01UVWdOamM1VkRjeU5TQTJPVEJNTnpRd0lEY3dOVWczTkRaUk56WXdJRGN3TlNBM05qQWdOams0VVRjMk1DQTJPVFFnTnpJNElEVTJNVkUyT1RJZ05ESXlJRFk1TWlBME1qRlJOamt3SURReE5pQTJPRGNnTkRFMVZEWTJPU0EwTVROSU5qVXpVVFkwTnlBME1Ua2dOalEzSURReU1sRTJORGNnTkRJeklEWTBPQ0EwTWpsVU5qVXdJRFEwT1ZRMk5URWdORGd4VVRZMU1TQTFOVElnTmpFNUlEWXdOVlExTVRBZ05qVTVVVFE1TWlBMk5Ua2dORGN4SURZMU5sUTBNVGdnTmpRelZETTFOeUEyTVRWVU1qazBJRFUyTjFReU16WWdORGsyVkRFNE9TQXpPVFJVTVRVNElESTJNRkV4TlRZZ01qUXlJREUxTmlBeU1qRlJNVFUySURFM015QXhOekFnTVRNMlZESXdOaUEzT1ZReU5UWWdORFZVTXpBNElESTRWRE0xTXlBeU5GRTBNRGNnTWpRZ05EVXlJRFEzVkRVeE5DQXhNRFpSTlRFM0lERXhOQ0ExTWprZ01UWXhWRFUwTVNBeU1UUlJOVFF4SURJeU1pQTFNamdnTWpJMFZEUTJPQ0F5TWpkSU5ETXhVVFF5TlNBeU16TWdOREkxSURJek5WUTBNamNnTWpVMFVUUXpNU0F5TmpjZ05ETTNJREkzTTBnME5UUlJORGswSURJM01TQTFPVFFnTWpjeFVUWXpOQ0F5TnpFZ05qVTVJREkzTVZRMk9UVWdNamN5VkRjd055QXlOekpSTnpJeElESTNNaUEzTWpFZ01qWXpVVGN5TVNBeU5qRWdOekU1SURJME9WRTNNVFFnTWpNd0lEY3dPU0F5TWpoUk56QTJJREl5TnlBMk9UUWdNakkzVVRZM05DQXlNamNnTmpVeklESXlORkUyTkRZZ01qSXhJRFkwTXlBeU1UVlVOakk1SURFMk5GRTJNakFnTVRNeElEWXhOQ0F4TURoUk5UZzVJRFlnTlRnMklETlJOVGcwSURFZ05UZ3hJREZSTlRjeElERWdOVFV6SURJeFZEVXpNQ0ExTWxFMU16QWdOVE1nTlRJNElEVXlWRFV5TWlBME4xRTBORGdnTFRJeUlETXlNaUF0TWpKUk1qQXhJQzB5TWlBeE1qWWdOVFZVTlRBZ01qVXlXaUl2UGp4d1lYUm9JR2xrUFNKTlNsZ3RNell0VkVWWUxVa3RNVVEwTkRnaUlHUTlJazB4TURjZ05qTTNVVGN6SURZek55QTNNU0EyTkRGUk56QWdOalF6SURjd0lEWTBPVkUzTUNBMk56TWdPREVnTmpneVVUZ3pJRFk0TXlBNU9DQTJPRE5STVRNNUlEWTRNU0F5TXpRZ05qZ3hVVEkyT0NBMk9ERWdNamszSURZNE1WUXpORElnTmpneVZETTJNaUEyT0RKUk16YzRJRFk0TWlBek56Z2dOamN5VVRNM09DQTJOekFnTXpjMklEWTFPRkV6TnpFZ05qUXhJRE0yTmlBMk16aElNelkwVVRNMk1pQTJNemdnTXpVNUlEWXpPRlF6TlRJZ05qTTRWRE0wTXlBMk16ZFVNek0wSURZek4xRXlPVFVnTmpNMklESTROQ0EyTXpSVU1qWTJJRFl5TTFFeU5qVWdOakl4SURJek9DQTFNVGhVTVRnMElETXdNbFF4TlRRZ01UWTVVVEUxTWlBeE5UVWdNVFV5SURFME1GRXhOVElnT0RZZ01UZ3pJRFUxVkRJMk9TQXlORkV6TXpZZ01qUWdOREF6SURZNVZEVXdNU0F5TURWTU5UVXlJRFF3TmxFMU9Ua2dOVGs0SURVNU9TQTJNRFpSTlRrNUlEWXpNeUExTXpVZ05qTTNVVFV4TVNBMk16Y2dOVEV4SURZME9GRTFNVEVnTmpVd0lEVXhNeUEyTmpCUk5URTNJRFkzTmlBMU1Ua2dOamM1VkRVeU9TQTJPRE5STlRNeUlEWTRNeUExTmpFZ05qZ3lWRFkwTlNBMk9EQlJOamsySURZNE1DQTNNak1nTmpneFZEYzFNaUEyT0RKUk56WTNJRFk0TWlBM05qY2dOamN5VVRjMk55QTJOVEFnTnpVNUlEWTBNbEUzTlRZZ05qTTNJRGN6TnlBMk16ZFJOalkySURZek15QTJORGdnTlRrM1VUWTBOaUExT1RJZ05UazRJRFF3TkZFMU5UY2dNak0xSURVME9DQXlNRFZSTlRFMUlERXdOU0EwTXpNZ05ESlVNall6SUMweU1sRXhOekVnTFRJeUlERXhOaUF6TkZRMk1DQXhOamRXTVRnelVUWXdJREl3TVNBeE1UVWdOREl4VVRFMk5DQTJNaklnTVRZMElEWXlPRkV4TmpRZ05qTTFJREV3TnlBMk16ZGFJaTgrUEM5a1pXWnpQanhuSUhOMGNtOXJaVDBpWTNWeWNtVnVkRU52Ykc5eUlpQm1hV3hzUFNKamRYSnlaVzUwUTI5c2IzSWlJSE4wY205clpTMTNhV1IwYUQwaU1DSWdkSEpoYm5ObWIzSnRQU0p6WTJGc1pTZ3hMQzB4S1NJK1BHY2daR0YwWVMxdGJXd3RibTlrWlQwaWJXRjBhQ0krUEdjZ1pHRjBZUzF0Yld3dGJtOWtaVDBpYlhOMVlpSStQR2NnWkdGMFlTMXRiV3d0Ym05a1pUMGliV2tpUGp4MWMyVWdaR0YwWVMxalBTSXhSRGN3UWlJZ2VHeHBibXM2YUhKbFpqMGlJMDFLV0Mwek5pMVVSVmd0U1MweFJEY3dRaUl2UGp3dlp6NDhaeUJrWVhSaExXMXRiQzF1YjJSbFBTSnRhU0lnZEhKaGJuTm1iM0p0UFNKMGNtRnVjMnhoZEdVb05qQXpMQzB4TlRJdU55a2djMk5oYkdVb01DNDNNRGNwSWo0OGRYTmxJR1JoZEdFdFl6MGlNVVEwTXpRaUlIaHNhVzVyT21oeVpXWTlJaU5OU2xndE16WXRWRVZZTFVrdE1VUTBNelFpTHo0OEwyYytQQzluUGp4bklHUmhkR0V0Ylcxc0xXNXZaR1U5SW0xdklpQjBjbUZ1YzJadmNtMDlJblJ5WVc1emJHRjBaU2d4TVRnekxqTXNNQ2tpUGp4MWMyVWdaR0YwWVMxalBTSXlReUlnZUd4cGJtczZhSEpsWmowaUkwMUtXQzB6TmkxVVJWZ3RUaTB5UXlJdlBqd3ZaejQ4WnlCa1lYUmhMVzF0YkMxdWIyUmxQU0p0YzNWaUlpQjBjbUZ1YzJadmNtMDlJblJ5WVc1emJHRjBaU2d4TmpJNExEQXBJajQ4WnlCa1lYUmhMVzF0YkMxdWIyUmxQU0p0YVNJK1BIVnpaU0JrWVhSaExXTTlJakZFTnpCQ0lpQjRiR2x1YXpwb2NtVm1QU0lqVFVwWUxUTTJMVlJGV0MxSkxURkVOekJDSWk4K1BDOW5QanhuSUdSaGRHRXRiVzFzTFc1dlpHVTlJbTFwSWlCMGNtRnVjMlp2Y20wOUluUnlZVzV6YkdGMFpTZzJNRE1zTFRFMU1Da2djMk5oYkdVb01DNDNNRGNwSWo0OGRYTmxJR1JoZEdFdFl6MGlNVVEwTXpZaUlIaHNhVzVyT21oeVpXWTlJaU5OU2xndE16WXRWRVZZTFVrdE1VUTBNellpTHo0OEwyYytQQzluUGp4bklHUmhkR0V0Ylcxc0xXNXZaR1U5SW0xdklpQjBjbUZ1YzJadmNtMDlJblJ5WVc1emJHRjBaU2d5T0RFNExqUXNNQ2tpUGp4MWMyVWdaR0YwWVMxalBTSXlReUlnZUd4cGJtczZhSEpsWmowaUkwMUtXQzB6TmkxVVJWZ3RUaTB5UXlJdlBqd3ZaejQ4WnlCa1lYUmhMVzF0YkMxdWIyUmxQU0p0YzNWaUlpQjBjbUZ1YzJadmNtMDlJblJ5WVc1emJHRjBaU2d6TWpZekxqRXNNQ2tpUGp4bklHUmhkR0V0Ylcxc0xXNXZaR1U5SW0xcElqNDhkWE5sSUdSaGRHRXRZejBpTVVRM01FSWlJSGhzYVc1ck9taHlaV1k5SWlOTlNsZ3RNell0VkVWWUxVa3RNVVEzTUVJaUx6NDhMMmMrUEdjZ1pHRjBZUzF0Yld3dGJtOWtaVDBpYldraUlIUnlZVzV6Wm05eWJUMGlkSEpoYm5Oc1lYUmxLRFl3TXl3dE1UVXdLU0J6WTJGc1pTZ3dMamN3TnlraVBqeDFjMlVnWkdGMFlTMWpQU0l4UkRRelFTSWdlR3hwYm1zNmFISmxaajBpSTAxS1dDMHpOaTFVUlZndFNTMHhSRFF6UVNJdlBqd3ZaejQ4TDJjK1BHY2daR0YwWVMxdGJXd3RibTlrWlQwaWJXOGlJSFJ5WVc1elptOXliVDBpZEhKaGJuTnNZWFJsS0RRME56RXVPU3d3S1NJK1BIVnpaU0JrWVhSaExXTTlJakpESWlCNGJHbHVhenBvY21WbVBTSWpUVXBZTFRNMkxWUkZXQzFPTFRKRElpOCtQQzluUGp4bklHUmhkR0V0Ylcxc0xXNXZaR1U5SW0xemRXSWlJSFJ5WVc1elptOXliVDBpZEhKaGJuTnNZWFJsS0RRNU1UWXVOU3d3S1NJK1BHY2daR0YwWVMxdGJXd3RibTlrWlQwaWJXa2lQangxYzJVZ1pHRjBZUzFqUFNJeFJEY3dRaUlnZUd4cGJtczZhSEpsWmowaUkwMUtXQzB6TmkxVVJWZ3RTUzB4UkRjd1FpSXZQand2Wno0OFp5QmtZWFJoTFcxdGJDMXViMlJsUFNKdGFTSWdkSEpoYm5ObWIzSnRQU0owY21GdWMyeGhkR1VvTmpBekxDMHhOVEFwSUhOallXeGxLREF1TnpBM0tTSStQSFZ6WlNCa1lYUmhMV005SWpGRU5EUTRJaUI0YkdsdWF6cG9jbVZtUFNJalRVcFlMVE0yTFZSRldDMUpMVEZFTkRRNElpOCtQQzluUGp3dlp6NDhMMmMrUEM5blBqd3ZjM1puUGc9PSIsCgkiUmVhbFZpZXdTaXplSnNvbiIgOiAie1wiaGVpZ2h0XCI6MjIxLFwid2lkdGhcIjoyMTYxfSIKfQo="/>
    </extobj>
    <extobj name="2384804F-3998-4D57-9195-F3826E402611-4">
      <extobjdata type="2384804F-3998-4D57-9195-F3826E402611" data="ewoJIkltZ1NldHRpbmdKc29uIiA6ICJ7XCJoZWlnaHRcIjoxNy44NTcxNDI4NTcxNDI4NTQsXCJ3aWR0aFwiOjE5MC4xNzg1NzE0Mjg1NzE0Mn0iLAoJIkxhdGV4IiA6ICLPgF97QUF9LC4uLizPgF97VVV9XFxzcGFjZSgxNlxcc3BhY2UgdmFsdWVzKVxuIiwKCSJMYXRleEltZ0Jhc2U2NCIgOiAiUEhOMlp5QjRiV3h1Y3owaWFIUjBjRG92TDNkM2R5NTNNeTV2Y21jdk1qQXdNQzl6ZG1jaUlIZHBaSFJvUFNJeU5DNHpOMlY0SWlCb1pXbG5hSFE5SWpJdU1qWXlaWGdpSUhKdmJHVTlJbWx0WnlJZ1ptOWpkWE5oWW14bFBTSm1ZV3h6WlNJZ2RtbGxkMEp2ZUQwaU1DQXROelV3SURFd056Y3hMamNnTVRBd01DSWdlRzFzYm5NNmVHeHBibXM5SW1oMGRIQTZMeTkzZDNjdWR6TXViM0puTHpFNU9Ua3ZlR3hwYm1zaUlHRnlhV0V0YUdsa1pHVnVQU0owY25WbElpQnpkSGxzWlQwaWRtVnlkR2xqWVd3dFlXeHBaMjQ2SUMwd0xqVTJObVY0T3lCdFlYZ3RkMmxrZEdnNklEazRKVHNpUGp4a1pXWnpQanh3WVhSb0lHbGtQU0pOU2xndE5EVXRWRVZZTFVrdE1VUTNNRUlpSUdROUlrMHhNeklnTFRFeFVUazRJQzB4TVNBNU9DQXlNbFl6TTB3eE1URWdOakZSTVRnMklESXhPU0F5TWpBZ016TTBUREl5T0NBek5UaElNVGsyVVRFMU9DQXpOVGdnTVRReUlETTFOVlF4TURNZ016TTJVVGt5SURNeU9TQTRNU0F6TVRoVU5qSWdNamszVkRVeklESTROVkUxTVNBeU9EUWdNemdnTWpnMFVURTVJREk0TkNBeE9TQXlPVFJSTVRrZ016QXdJRE00SURNeU9WUTVNeUF6T1RGVU1UWTBJRFF5T1ZFeE56RWdORE14SURNNE9TQTBNekZSTlRRNUlEUXpNU0ExTlRNZ05ETXdVVFUzTXlBME1qTWdOVGN6SURRd01sRTFOek1nTXpjeElEVTBNU0F6TmpCUk5UTTFJRE0xT0NBME56SWdNelU0U0RRd09FdzBNRFVnTXpReFVUTTVNeUF5TmprZ016a3pJREl5TWxFek9UTWdNVGN3SURRd01pQXhNamxVTkRJeElEWTFWRFF6TVNBek4xRTBNekVnTWpBZ05ERTNJRFZVTXpneElDMHhNRkV6TnpBZ0xURXdJRE0yTXlBdE4xUXpORGNnTVRkVU16TXhJRGMzVVRNek1DQTROaUF6TXpBZ01USXhVVE16TUNBeE56QWdNek01SURJeU5sUXpOVGNnTXpFNFZETTJOeUF6TlRoSU1qWTVUREkyT0NBek5UUlJNalk0SURNMU1TQXlORGtnTWpjMVZESXdOaUF4TVRSVU1UYzFJREUzVVRFMk5DQXRNVEVnTVRNeUlDMHhNVm9pTHo0OGNHRjBhQ0JwWkQwaVRVcFlMVFExTFZSRldDMUpMVEZFTkRNMElpQmtQU0pOTWpBNElEYzBVVEl3T0NBMU1DQXlOVFFnTkRaUk1qY3lJRFEySURJM01pQXpOVkV5TnpJZ016UWdNamN3SURJeVVUSTJOeUE0SURJMk5DQTBWREkxTVNBd1VUSTBPU0F3SURJek9TQXdWREl3TlNBeFZERTBNU0F5VVRjd0lESWdOVEFnTUVnME1sRXpOU0EzSURNMUlERXhVVE0zSURNNElEUTRJRFEyU0RZeVVURXpNaUEwT1NBeE5qUWdPVFpSTVRjd0lERXdNaUF6TkRVZ05EQXhWRFV5TXlBM01EUlJOVE13SURjeE5pQTFORGNnTnpFMlNEVTFOVWcxTnpKUk5UYzRJRGN3TnlBMU56Z2dOekEyVERZd05pQXpPRE5STmpNMElEWXdJRFl6TmlBMU4xRTJOREVnTkRZZ056QXhJRFEyVVRjeU5pQTBOaUEzTWpZZ016WlJOekkySURNMElEY3lNeUF5TWxFM01qQWdOeUEzTVRnZ05GUTNNRFFnTUZFM01ERWdNQ0EyT1RBZ01GUTJOVEVnTVZRMU56Z2dNbEUwT0RRZ01pQTBOVFVnTUVnME5ETlJORE0zSURZZ05ETTNJRGxVTkRNNUlESTNVVFEwTXlBME1DQTBORFVnTkROTU5EUTVJRFEyU0RRMk9WRTFNak1nTkRrZ05UTXpJRFl6VERVeU1TQXlNVE5JTWpnelRESTBPU0F4TlRWUk1qQTRJRGcySURJd09DQTNORnBOTlRFMklESTJNRkUxTVRZZ01qY3hJRFV3TkNBME1UWlVORGt3SURVMk1rdzBOak1nTlRFNVVUUTBOeUEwT1RJZ05EQXdJRFF4TWt3ek1UQWdNall3VERReE15QXlOVGxSTlRFMklESTFPU0ExTVRZZ01qWXdXaUl2UGp4d1lYUm9JR2xrUFNKTlNsZ3RORFV0VkVWWUxVNHRNa01pSUdROUlrMDNPQ0F6TlZRM09DQTJNRlE1TkNBeE1ETlVNVE0zSURFeU1WRXhOalVnTVRJeElERTROeUE1TmxReU1UQWdPRkV5TVRBZ0xUSTNJREl3TVNBdE5qQlVNVGd3SUMweE1UZFVNVFUwSUMweE5UaFVNVE13SUMweE9EVlVNVEUzSUMweE9UUlJNVEV6SUMweE9UUWdNVEEwSUMweE9EVlVPVFVnTFRFM01sRTVOU0F0TVRZNElERXdOaUF0TVRVMlZERXpNU0F0TVRJMlZERTFOeUF0TnpaVU1UY3pJQzB6VmpsTU1UY3lJRGhSTVRjd0lEY2dNVFkzSURaVU1UWXhJRE5VTVRVeUlERlVNVFF3SURCUk1URXpJREFnT1RZZ01UZGFJaTgrUEhCaGRHZ2dhV1E5SWsxS1dDMDBOUzFVUlZndFRpMHlSU0lnWkQwaVRUYzRJRFl3VVRjNElEZzBJRGsxSURFd01sUXhNemdnTVRJd1VURTJNaUF4TWpBZ01UZ3dJREV3TkZReE9Ua2dOakZSTVRrNUlETTJJREU0TWlBeE9GUXhNemtnTUZRNU5pQXhOMVEzT0NBMk1Gb2lMejQ4Y0dGMGFDQnBaRDBpVFVwWUxUUTFMVlJGV0MxSkxURkVORFE0SWlCa1BTSk5NVEEzSURZek4xRTNNeUEyTXpjZ056RWdOalF4VVRjd0lEWTBNeUEzTUNBMk5EbFJOekFnTmpjeklEZ3hJRFk0TWxFNE15QTJPRE1nT1RnZ05qZ3pVVEV6T1NBMk9ERWdNak0wSURZNE1WRXlOamdnTmpneElESTVOeUEyT0RGVU16UXlJRFk0TWxRek5qSWdOamd5VVRNM09DQTJPRElnTXpjNElEWTNNbEV6TnpnZ05qY3dJRE0zTmlBMk5UaFJNemN4SURZME1TQXpOallnTmpNNFNETTJORkV6TmpJZ05qTTRJRE0xT1NBMk16aFVNelV5SURZek9GUXpORE1nTmpNM1ZETXpOQ0EyTXpkUk1qazFJRFl6TmlBeU9EUWdOak0wVkRJMk5pQTJNak5STWpZMUlEWXlNU0F5TXpnZ05URTRWREU0TkNBek1ESlVNVFUwSURFMk9WRXhOVElnTVRVMUlERTFNaUF4TkRCUk1UVXlJRGcySURFNE15QTFOVlF5TmprZ01qUlJNek0ySURJMElEUXdNeUEyT1ZRMU1ERWdNakExVERVMU1pQTBNRFpSTlRrNUlEVTVPQ0ExT1RrZ05qQTJVVFU1T1NBMk16TWdOVE0xSURZek4xRTFNVEVnTmpNM0lEVXhNU0EyTkRoUk5URXhJRFkxTUNBMU1UTWdOall3VVRVeE55QTJOellnTlRFNUlEWTNPVlExTWprZ05qZ3pVVFV6TWlBMk9ETWdOVFl4SURZNE1sUTJORFVnTmpnd1VUWTVOaUEyT0RBZ056SXpJRFk0TVZRM05USWdOamd5VVRjMk55QTJPRElnTnpZM0lEWTNNbEUzTmpjZ05qVXdJRGMxT1NBMk5ESlJOelUySURZek55QTNNemNnTmpNM1VUWTJOaUEyTXpNZ05qUTRJRFU1TjFFMk5EWWdOVGt5SURVNU9DQTBNRFJSTlRVM0lESXpOU0ExTkRnZ01qQTFVVFV4TlNBeE1EVWdORE16SURReVZESTJNeUF0TWpKUk1UY3hJQzB5TWlBeE1UWWdNelJVTmpBZ01UWTNWakU0TTFFMk1DQXlNREVnTVRFMUlEUXlNVkV4TmpRZ05qSXlJREUyTkNBMk1qaFJNVFkwSURZek5TQXhNRGNnTmpNM1dpSXZQanh3WVhSb0lHbGtQU0pOU2xndE5EVXRWRVZZTFU0dFFUQWlJR1E5SWlJdlBqeHdZWFJvSUdsa1BTSk5TbGd0TkRV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FExTFZSRldDMU9MVE14SWlCa1BTSk5NakV6SURVM09Fd3lNREFnTlRjelVURTROaUExTmpnZ01UWXdJRFUyTTFReE1ESWdOVFUyU0RnelZqWXdNa2d4TURKUk1UUTVJRFl3TkNBeE9Ea2dOakUzVkRJME5TQTJOREZVTWpjeklEWTJNMUV5TnpVZ05qWTJJREk0TlNBMk5qWlJNamswSURZMk5pQXpNRElnTmpZd1ZqTTJNVXd6TURNZ05qRlJNekV3SURVMElETXhOU0ExTWxRek16a2dORGhVTkRBeElEUTJTRFF5TjFZd1NEUXhObEV6T1RVZ015QXlOVGNnTTFFeE1qRWdNeUF4TURBZ01FZzRPRlkwTmtneE1UUlJNVE0ySURRMklERTFNaUEwTmxReE56Y2dORGRVTVRreklEVXdWREl3TVNBMU1sUXlNRGNnTlRkVU1qRXpJRFl4VmpVM09Gb2lMejQ4Y0dGMGFDQnBaRDBpVFVwWUxUUTFMVlJGV0MxT0xUTTJJaUJrUFNKTk5ESWdNekV6VVRReUlEUTNOaUF4TWpNZ05UY3hWRE13TXlBMk5qWlJNemN5SURZMk5pQTBNRElnTmpNd1ZEUXpNaUExTlRCUk5ETXlJRFV5TlNBME1UZ2dOVEV3VkRNM09TQTBPVFZSTXpVMklEUTVOU0F6TkRFZ05UQTVWRE15TmlBMU5EaFJNekkySURVNU1pQXpOek1nTmpBeFVUTTFNU0EyTWpNZ016RXhJRFl5TmxFeU5EQWdOakkySURFNU5DQTFOalpSTVRRM0lEVXdNQ0F4TkRjZ016WTBUREUwT0NBek5qQlJNVFV6SURNMk5pQXhOVFlnTXpjelVURTVOeUEwTXpNZ01qWXpJRFF6TTBneU5qZFJNekV6SURRek15QXpORGdnTkRFMFVUTTNNaUEwTURBZ016azJJRE0zTkZRME16VWdNekUzVVRRMU5pQXlOamdnTkRVMklESXhNRll4T1RKUk5EVTJJREUyT1NBME5URWdNVFE1VVRRME1DQTVNQ0F6T0RjZ016UlVNalV6SUMweU1sRXlNalVnTFRJeUlERTVPU0F0TVRSVU1UUXpJREUyVkRreUlEYzFWRFUySURFM01sUTBNaUF6TVROYVRUSTFOeUF6T1RkUk1qSTNJRE01TnlBeU1EVWdNemd3VkRFM01TQXpNelZVTVRVMElESTNPRlF4TkRnZ01qRTJVVEUwT0NBeE16TWdNVFl3SURrM1ZERTVPQ0F6T1ZFeU1qSWdNakVnTWpVeElESXhVVE13TWlBeU1TQXpNamtnTlRsUk16UXlJRGMzSURNME55QXhNRFJVTXpVeUlESXdPVkV6TlRJZ01qZzVJRE0wTnlBek1UWlVNekk1SURNMk1WRXpNRElnTXprM0lESTFOeUF6T1RkYUlpOCtQSEJoZEdnZ2FXUTlJazFLV0MwME5TMVVSVmd0U1MweFJEUTJNeUlnWkQwaVRURTNNeUF6T0RCUk1UY3pJRFF3TlNBeE5UUWdOREExVVRFek1DQTBNRFVnTVRBMElETTNObFEyTVNBeU9EZFJOakFnTWpnMklEVTVJREk0TkZRMU9DQXlPREZVTlRZZ01qYzVWRFV6SURJM09GUTBPU0F5TnpoVU5ERWdNamM0U0RJM1VUSXhJREk0TkNBeU1TQXlPRGRSTWpFZ01qazBJREk1SURNeE5sUTFNeUF6TmpoVU9UY2dOREU1VkRFMk1DQTBOREZSTWpBeUlEUTBNU0F5TWpVZ05ERTNWREkwT1NBek5qRlJNalE1SURNME5DQXlORFlnTXpNMVVUSTBOaUF6TWprZ01qTXhJREk1TVZReU1EQWdNakF5VkRFNE1pQXhNVE5STVRneUlEZzJJREU0TnlBMk9WRXlNREFnTWpZZ01qVXdJREkyVVRJNE55QXlOaUF6TVRrZ05qQlVNelk1SURFek9WUXpPVGdnTWpJeVZEUXdPU0F5TnpkUk5EQTVJRE13TUNBME1ERWdNekUzVkRNNE15QXpORE5VTXpZMUlETTJNVlF6TlRjZ016Z3pVVE0xTnlBME1EVWdNemMySURReU5GUTBNVGNnTkRRelVUUXpOaUEwTkRNZ05EVXhJRFF5TlZRME5qY2dNelkzVVRRMk55QXpOREFnTkRVMUlESTRORlEwTVRnZ01UVTVWRE0wTnlBME1GUXlOREVnTFRFeFVURTNOeUF0TVRFZ01UTTVJREl5VVRFd01pQTFOQ0F4TURJZ01URTNVVEV3TWlBeE5EZ2dNVEV3SURFNE1WUXhOVEVnTWprNFVURTNNeUF6TmpJZ01UY3pJRE00TUZvaUx6NDhjR0YwYUNCcFpEMGlUVXBZTFRRMUxWUkZXQzFKTFRGRU5EUkZJaUJrUFNKTk16TWdNVFUzVVRNeklESTFPQ0F4TURrZ016UTVWREk0TUNBME5ERlJNek14SURRME1TQXpOekFnTXpreVVUTTROaUEwTWpJZ05ERTJJRFF5TWxFME1qa2dOREl5SURRek9TQTBNVFJVTkRRNUlETTVORkUwTkRrZ016Z3hJRFF4TWlBeU16UlVNemMwSURZNFVUTTNOQ0EwTXlBek9ERWdNelZVTkRBeUlESTJVVFF4TVNBeU55QTBNaklnTXpWUk5EUXpJRFUxSURRMk15QXhNekZSTkRZNUlERTFNU0EwTnpNZ01UVXlVVFEzTlNBeE5UTWdORGd6SURFMU0wZzBPRGRSTlRBMklERTFNeUExTURZZ01UUTBVVFV3TmlBeE16Z2dOVEF4SURFeE4xUTBPREVnTmpOVU5EUTVJREV6VVRRek5pQXdJRFF4TnlBdE9GRTBNRGtnTFRFd0lETTVNeUF0TVRCUk16VTVJQzB4TUNBek16WWdOVlF6TURZZ016Wk1NekF3SURVeFVUSTVPU0ExTWlBeU9UWWdOVEJSTWprMElEUTRJREk1TWlBME5sRXlNek1nTFRFd0lERTNNaUF0TVRCUk1URTNJQzB4TUNBM05TQXpNRlF6TXlBeE5UZGFUVE0xTVNBek1qaFJNelV4SURNek5DQXpORFlnTXpVd1ZETXlNeUF6T0RWVU1qYzNJRFF3TlZFeU5ESWdOREExSURJeE1DQXpOelJVTVRZd0lESTVNMUV4TXpFZ01qRTBJREV4T1NBeE1qbFJNVEU1SURFeU5pQXhNVGtnTVRFNFZERXhPQ0F4TURaUk1URTRJRFl4SURFek5pQTBORlF4TnprZ01qWlJNakUzSURJMklESTFOQ0ExT1ZReU9UZ2dNVEV3VVRNd01DQXhNVFFnTXpJMUlESXhOMVF6TlRFZ016STRXaUl2UGp4d1lYUm9JR2xrUFNKTlNsZ3RORFV0VkVWWUxVa3RNVVEwTlRraUlHUTlJazB4TVRjZ05UbFJNVEUzSURJMklERTBNaUF5TmxFeE56a2dNallnTWpBMUlERXpNVkV5TVRFZ01UVXhJREl4TlNBeE5USlJNakUzSURFMU15QXlNalVnTVRVelNESXlPVkV5TXpnZ01UVXpJREkwTVNBeE5UTlVNalEySURFMU1WUXlORGdnTVRRMFVUSTBOeUF4TXpnZ01qUTFJREV5T0ZReU16UWdPVEJVTWpFMElEUXpWREU0TXlBMlZERXpOeUF0TVRGUk1UQXhJQzB4TVNBM01DQXhNVlF6T0NBNE5WRXpPQ0E1TnlBek9TQXhNREpNTVRBMElETTJNRkV4TmpjZ05qRTFJREUyTnlBMk1qTlJNVFkzSURZeU5pQXhOallnTmpJNFZERTJNaUEyTXpKVU1UVTNJRFl6TkZReE5Ea2dOak0xVkRFME1TQTJNelpVTVRNeUlEWXpOMVF4TWpJZ05qTTNVVEV4TWlBMk16Y2dNVEE1SURZek4xUXhNREVnTmpNNFZEazFJRFkwTVZRNU5DQTJORGRST1RRZ05qUTVJRGsySURZMk1WRXhNREVnTmpnd0lERXdOeUEyT0RKVU1UYzVJRFk0T0ZFeE9UUWdOamc1SURJeE15QTJPVEJVTWpReklEWTVNMVF5TlRRZ05qazBVVEkyTmlBMk9UUWdNalkySURZNE5sRXlOallnTmpjMUlERTVNeUF6T0RaVU1URTRJRGd6VVRFeE9DQTRNU0F4TVRnZ056VlVNVEUzSURZMVZqVTVXaUl2UGp4d1lYUm9JR2xrUFNKTlNsZ3RORFV0VkVWWUxVa3RNVVEwTmpJaUlHUTlJazB5TVNBeU9EZFJNakVnTWprMUlETXdJRE14T0ZRMU5TQXpOekJVT1RrZ05ESXdWREUxT0NBME5ESlJNakEwSURRME1pQXlNamNnTkRFM1ZESTFNQ0F6TlRoUk1qVXdJRE0wTUNBeU1UWWdNalEyVkRFNE1pQXhNRFZSTVRneUlEWXlJREU1TmlBME5WUXlNemdnTWpkVU1qa3hJRFEwVkRNeU9DQTNPRXd6TXprZ09UVlJNelF4SURrNUlETTNOeUF5TkRkUk5EQTNJRE0yTnlBME1UTWdNemczVkRReU55QTBNVFpSTkRRMElEUXpNU0EwTmpNZ05ETXhVVFE0TUNBME16RWdORGc0SURReU1WUTBPVFlnTkRBeVREUXlNQ0E0TkZFME1Ua2dOemtnTkRFNUlEWTRVVFF4T1NBME15QTBNallnTXpWVU5EUTNJREkyVVRRMk9TQXlPU0EwT0RJZ05UZFVOVEV5SURFME5WRTFNVFFnTVRVeklEVXpNaUF4TlROUk5UVXhJREUxTXlBMU5URWdNVFEwVVRVMU1DQXhNemtnTlRRNUlERXpNRlExTkRBZ09UaFVOVEl6SURVMVZEUTVPQ0F4TjFRME5qSWdMVGhSTkRVMElDMHhNQ0EwTXpnZ0xURXdVVE0zTWlBdE1UQWdNelEzSURRMlVUTTBOU0EwTlNBek16WWdNelpVTXpFNElESXhWREk1TmlBMlZESTJOeUF0TmxReU16TWdMVEV4VVRFNE9TQXRNVEVnTVRVMUlEZFJNVEF6SURNNElERXdNeUF4TVROUk1UQXpJREUzTUNBeE16Z2dNall5VkRFM015QXpOemxSTVRjeklETTRNQ0F4TnpNZ016Z3hVVEUzTXlBek9UQWdNVGN6SURNNU0xUXhOamtnTkRBd1ZERTFPQ0EwTURSSU1UVTBVVEV6TVNBME1EUWdNVEV5SURNNE5WUTRNaUF6TkRSVU5qVWdNekF5VkRVM0lESTRNRkUxTlNBeU56Z2dOREVnTWpjNFNESTNVVEl4SURJNE5DQXlNU0F5T0RkYUlpOCtQSEJoZEdnZ2FXUTlJazFLV0MwME5TMVVSVmd0U1MweFJEUTFNaUlnWkQwaVRUTTVJREUyT0ZFek9TQXlNalVnTlRnZ01qY3lWREV3TnlBek5UQlVNVGMwSURRd01sUXlORFFnTkRNelZETXdOeUEwTkRKSU16RXdVVE0xTlNBME5ESWdNemc0SURReU1GUTBNakVnTXpVMVVUUXlNU0F5TmpVZ016RXdJREl6TjFFeU5qRWdNakkwSURFM05pQXlNak5STVRNNUlESXlNeUF4TXpnZ01qSXhVVEV6T0NBeU1Ua2dNVE15SURFNE5sUXhNalVnTVRJNFVURXlOU0E0TVNBeE5EWWdOVFJVTWpBNUlESTJWRE13TWlBME5WUXpPVFFnTVRFeFVUUXdNeUF4TWpFZ05EQTJJREV5TVZFME1UQWdNVEl4SURReE9TQXhNVEpVTkRJNUlEazRWRFF5TUNBNE1sUXpPVEFnTlRWVU16UTBJREkwVkRJNE1TQXRNVlF5TURVZ0xURXhVVEV5TmlBdE1URWdPRE1nTkRKVU16a2dNVFk0V2swek56TWdNelV6VVRNMk55QTBNRFVnTXpBMUlEUXdOVkV5TnpJZ05EQTFJREkwTkNBek9URlVNVGs1SURNMU4xUXhOekFnTXpFMlZERTFOQ0F5T0RCVU1UUTVJREkyTVZFeE5Ea2dNall3SURFMk9TQXlOakJSTWpneUlESTJNQ0F6TWpjZ01qZzBWRE0zTXlBek5UTmFJaTgrUEhCaGRHZ2dhV1E5SWsxS1dDMDBOUzFVUlZndFNTMHhSRFEyTUNJZ1pEMGlUVEV6TVNBeU9EbFJNVE14SURNeU1TQXhORGNnTXpVMFZESXdNeUEwTVRWVU16QXdJRFEwTWxFek5qSWdORFF5SURNNU1DQTBNVFZVTkRFNUlETTFOVkUwTVRrZ016SXpJRFF3TWlBek1EaFVNelkwSURJNU1sRXpOVEVnTWpreUlETTBNQ0F6TURCVU16STRJRE15TmxFek1qZ2dNelF5SURNek55QXpOVFJVTXpVMElETTNNbFF6TmpjZ016YzRVVE0yT0NBek56Z2dNelk0SURNM09WRXpOamdnTXpneUlETTJNU0F6T0RoVU16TTJJRE01T1ZReU9UY2dOREExVVRJME9TQTBNRFVnTWpJM0lETTNPVlF5TURRZ016STJVVEl3TkNBek1ERWdNakl6SURJNU1WUXlOemdnTWpjMFZETXpNQ0F5TlRsUk16azJJREl6TUNBek9UWWdNVFl6VVRNNU5pQXhNelVnTXpnMUlERXdOMVF6TlRJZ05URlVNamc1SURkVU1UazFJQzB4TUZFeE1UZ2dMVEV3SURnMklERTVWRFV6SURnM1VUVXpJREV5TmlBM05DQXhORE5VTVRFNElERTJNRkV4TXpNZ01UWXdJREUwTmlBeE5URlVNVFl3SURFeU1GRXhOakFnT1RRZ01UUXlJRGMyVkRFeE1TQTFPRkV4TURrZ05UY2dNVEE0SURVM1ZERXdOeUExTlZFeE1EZ2dOVElnTVRFMUlEUTNWREUwTmlBek5GUXlNREVnTWpkUk1qTTNJREkzSURJMk15QXpPRlF6TURFZ05qWlVNekU0SURrM1ZETXlNeUF4TWpKUk16SXpJREUxTUNBek1ESWdNVFkwVkRJMU5DQXhPREZVTVRrMUlERTVObFF4TkRnZ01qTXhVVEV6TVNBeU5UWWdNVE14SURJNE9Wb2lMejQ4Y0dGMGFDQnBaRDBpVFVwWUxUUTF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3dlpHVm1jejQ4WnlCemRISnZhMlU5SW1OMWNuSmxiblJEYjJ4dmNpSWdabWxzYkQwaVkzVnljbVZ1ZEVOdmJHOXlJaUJ6ZEhKdmEyVXRkMmxrZEdnOUlqQWlJSFJ5WVc1elptOXliVDBpYzJOaGJHVW9NU3d0TVNraVBqeG5JR1JoZEdFdGJXMXNMVzV2WkdVOUltMWhkR2dpUGp4bklHUmhkR0V0Ylcxc0xXNXZaR1U5SW0xemRXSWlQanhuSUdSaGRHRXRiVzFzTFc1dlpHVTlJbTFwSWo0OGRYTmxJR1JoZEdFdFl6MGlNVVEzTUVJaUlIaHNhVzVyT21oeVpXWTlJaU5OU2xndE5EVXRWRVZZTFVrdE1VUTNNRUlpTHo0OEwyYytQR2NnWkdGMFlTMXRiV3d0Ym05a1pUMGlWR1ZZUVhSdmJTSWdkSEpoYm5ObWIzSnRQU0owY21GdWMyeGhkR1VvTmpBekxDMHhOVEl1TnlrZ2MyTmhiR1VvTUM0M01EY3BJaUJrWVhSaExXMXFlQzEwWlhoamJHRnpjejBpVDFKRUlqNDhaeUJrWVhSaExXMXRiQzF1YjJSbFBTSnRhU0krUEhWelpTQmtZWFJoTFdNOUlqRkVORE0wSWlCNGJHbHVhenBvY21WbVBTSWpUVXBZTFRRMUxWUkZXQzFKTFRGRU5ETTBJaTgrUEM5blBqeG5JR1JoZEdFdGJXMXNMVzV2WkdVOUltMXBJaUIwY21GdWMyWnZjbTA5SW5SeVlXNXpiR0YwWlNnM05UQXNNQ2tpUGp4MWMyVWdaR0YwWVMxalBTSXhSRFF6TkNJZ2VHeHBibXM2YUhKbFpqMGlJMDFLV0MwME5TMVVSVmd0U1MweFJEUXpOQ0l2UGp3dlp6NDhMMmMrUEM5blBqeG5JR1JoZEdFdGJXMXNMVzV2WkdVOUltMXZJaUIwY21GdWMyWnZjbTA5SW5SeVlXNXpiR0YwWlNneE56RXpMamNzTUNraVBqeDFjMlVnWkdGMFlTMWpQU0l5UXlJZ2VHeHBibXM2YUhKbFpqMGlJMDFLV0MwME5TMVVSVmd0VGkweVF5SXZQand2Wno0OFp5QmtZWFJoTFcxdGJDMXViMlJsUFNKdGJ5SWdkSEpoYm5ObWIzSnRQU0owY21GdWMyeGhkR1VvTWpFMU9DNHpMREFwSWo0OGRYTmxJR1JoZEdFdFl6MGlNa1VpSUhoc2FXNXJPbWh5WldZOUlpTk5TbGd0TkRVdFZFVllMVTR0TWtVaUx6NDhMMmMrUEdjZ1pHRjBZUzF0Yld3dGJtOWtaVDBpYlc4aUlIUnlZVzV6Wm05eWJUMGlkSEpoYm5Oc1lYUmxLREkyTURNc01Da2lQangxYzJVZ1pHRjBZUzFqUFNJeVJTSWdlR3hwYm1zNmFISmxaajBpSTAxS1dDMDBOUzFVUlZndFRpMHlSU0l2UGp3dlp6NDhaeUJrWVhSaExXMXRiQzF1YjJSbFBTSnRieUlnZEhKaGJuTm1iM0p0UFNKMGNtRnVjMnhoZEdVb016QTBOeTQzTERBcElqNDhkWE5sSUdSaGRHRXRZejBpTWtVaUlIaHNhVzVyT21oeVpXWTlJaU5OU2xndE5EVXRWRVZZTFU0dE1rVWlMejQ4TDJjK1BHY2daR0YwWVMxdGJXd3RibTlrWlQwaWJXOGlJSFJ5WVc1elptOXliVDBpZEhKaGJuTnNZWFJsS0RNME9USXVNeXd3S1NJK1BIVnpaU0JrWVhSaExXTTlJakpESWlCNGJHbHVhenBvY21WbVBTSWpUVXBZTFRRMUxWUkZXQzFPTFRKRElpOCtQQzluUGp4bklHUmhkR0V0Ylcxc0xXNXZaR1U5SW0xemRXSWlJSFJ5WVc1elptOXliVDBpZEhKaGJuTnNZWFJsS0RNNU16Y3NNQ2tpUGp4bklHUmhkR0V0Ylcxc0xXNXZaR1U5SW0xcElqNDhkWE5sSUdSaGRHRXRZejBpTVVRM01FSWlJSGhzYVc1ck9taHlaV1k5SWlOTlNsZ3RORFV0VkVWWUxVa3RNVVEzTUVJaUx6NDhMMmMrUEdjZ1pHRjBZUzF0Yld3dGJtOWtaVDBpVkdWWVFYUnZiU0lnZEhKaGJuTm1iM0p0UFNKMGNtRnVjMnhoZEdVb05qQXpMQzB4TlRBcElITmpZV3hsS0RBdU56QTNLU0lnWkdGMFlTMXRhbmd0ZEdWNFkyeGhjM005SWs5U1JDSStQR2NnWkdGMFlTMXRiV3d0Ym05a1pUMGliV2tpUGp4MWMyVWdaR0YwWVMxalBTSXhSRFEwT0NJZ2VHeHBibXM2YUhKbFpqMGlJMDFLV0MwME5TMVVSVmd0U1MweFJEUTBPQ0l2UGp3dlp6NDhaeUJrWVhSaExXMXRiQzF1YjJSbFBTSnRhU0lnZEhKaGJuTm1iM0p0UFNKMGNtRnVjMnhoZEdVb056WTNMREFwSWo0OGRYTmxJR1JoZEdFdFl6MGlNVVEwTkRnaUlIaHNhVzVyT21oeVpXWTlJaU5OU2xndE5EVXRWRVZZTFVrdE1VUTBORGdpTHo0OEwyYytQQzluUGp3dlp6NDhaeUJrWVhSaExXMXRiQzF1YjJSbFBTSnRkR1Y0ZENJZ2RISmhibk5tYjNKdFBTSjBjbUZ1YzJ4aGRHVW9OVFkzTkM0M0xEQXBJajQ4ZFhObElHUmhkR0V0WXowaVFUQWlJSGhzYVc1ck9taHlaV1k5SWlOTlNsZ3RORFV0VkVWWUxVNHRRVEFpTHo0OEwyYytQR2NnWkdGMFlTMXRiV3d0Ym05a1pUMGliVzhpSUhSeVlXNXpabTl5YlQwaWRISmhibk5zWVhSbEtEVTVNalF1Tnl3d0tTSStQSFZ6WlNCa1lYUmhMV005SWpJNElpQjRiR2x1YXpwb2NtVm1QU0lqVFVwWUxUUTFMVlJGV0MxT0xUSTRJaTgrUEM5blBqeG5JR1JoZEdFdGJXMXNMVzV2WkdVOUltMXVJaUIwY21GdWMyWnZjbTA5SW5SeVlXNXpiR0YwWlNnMk16RXpMamNzTUNraVBqeDFjMlVnWkdGMFlTMWpQU0l6TVNJZ2VHeHBibXM2YUhKbFpqMGlJMDFLV0MwME5TMVVSVmd0VGkwek1TSXZQangxYzJVZ1pHRjBZUzFqUFNJek5pSWdlR3hwYm1zNmFISmxaajBpSTAxS1dDMDBOUzFVUlZndFRpMHpOaUlnZEhKaGJuTm1iM0p0UFNKMGNtRnVjMnhoZEdVb05UQXdMREFwSWk4K1BDOW5QanhuSUdSaGRHRXRiVzFzTFc1dlpHVTlJbTEwWlhoMElpQjBjbUZ1YzJadmNtMDlJblJ5WVc1emJHRjBaU2czTXpFekxqY3NNQ2tpUGp4MWMyVWdaR0YwWVMxalBTSkJNQ0lnZUd4cGJtczZhSEpsWmowaUkwMUtXQzAwTlMxVVJWZ3RUaTFCTUNJdlBqd3ZaejQ4WnlCa1lYUmhMVzF0YkMxdWIyUmxQU0p0YVNJZ2RISmhibk5tYjNKdFBTSjBjbUZ1YzJ4aGRHVW9OelUyTXk0M0xEQXBJajQ4ZFhObElHUmhkR0V0WXowaU1VUTBOak1pSUhoc2FXNXJPbWh5WldZOUlpTk5TbGd0TkRVdFZFVllMVWt0TVVRME5qTWlMejQ4TDJjK1BHY2daR0YwWVMxdGJXd3RibTlrWlQwaWJXa2lJSFJ5WVc1elptOXliVDBpZEhKaGJuTnNZWFJsS0Rnd05EZ3VOeXd3S1NJK1BIVnpaU0JrWVhSaExXTTlJakZFTkRSRklpQjRiR2x1YXpwb2NtVm1QU0lqVFVwWUxUUTFMVlJGV0MxSkxURkVORFJGSWk4K1BDOW5QanhuSUdSaGRHRXRiVzFzTFc1dlpHVTlJbTFwSWlCMGNtRnVjMlp2Y20wOUluUnlZVzV6YkdGMFpTZzROVGMzTGpjc01Da2lQangxYzJVZ1pHRjBZUzFqUFNJeFJEUTFPU0lnZUd4cGJtczZhSEpsWmowaUkwMUtXQzAwTlMxVVJWZ3RTUzB4UkRRMU9TSXZQand2Wno0OFp5QmtZWFJoTFcxdGJDMXViMlJsUFNKdGFTSWdkSEpoYm5ObWIzSnRQU0owY21GdWMyeGhkR1VvT0RnM05TNDNMREFwSWo0OGRYTmxJR1JoZEdFdFl6MGlNVVEwTmpJaUlIaHNhVzVyT21oeVpXWTlJaU5OU2xndE5EVXRWRVZZTFVrdE1VUTBOaklpTHo0OEwyYytQR2NnWkdGMFlTMXRiV3d0Ym05a1pUMGliV2tpSUhSeVlXNXpabTl5YlQwaWRISmhibk5zWVhSbEtEazBORGN1Tnl3d0tTSStQSFZ6WlNCa1lYUmhMV005SWpGRU5EVXlJaUI0YkdsdWF6cG9jbVZtUFNJalRVcFlMVFExTFZSRldDMUpMVEZFTkRVeUlpOCtQQzluUGp4bklHUmhkR0V0Ylcxc0xXNXZaR1U5SW0xcElpQjBjbUZ1YzJadmNtMDlJblJ5WVc1emJHRjBaU2c1T1RFekxqY3NNQ2tpUGp4MWMyVWdaR0YwWVMxalBTSXhSRFEyTUNJZ2VHeHBibXM2YUhKbFpqMGlJMDFLV0MwME5TMVVSVmd0U1MweFJEUTJNQ0l2UGp3dlp6NDhaeUJrWVhSaExXMXRiQzF1YjJSbFBTSnRieUlnZEhKaGJuTm1iM0p0UFNKMGNtRnVjMnhoZEdVb01UQXpPREl1Tnl3d0tTSStQSFZ6WlNCa1lYUmhMV005SWpJNUlpQjRiR2x1YXpwb2NtVm1QU0lqVFVwWUxUUTFMVlJGV0MxT0xUSTVJaTgrUEM5blBqd3ZaejQ4TDJjK1BDOXpkbWMrIiwKCSJSZWFsVmlld1NpemVKc29uIiA6ICJ7XCJoZWlnaHRcIjozNTcuMTQyODY4MDQxOTkyMixcIndpZHRoXCI6MzgwMy41NzE0NzIxNjc5Njg4fSIKfQo="/>
    </extobj>
    <extobj name="2384804F-3998-4D57-9195-F3826E402611-5">
      <extobjdata type="2384804F-3998-4D57-9195-F3826E402611" data="ewoJIkltZ1NldHRpbmdKc29uIiA6ICJ7XCJoZWlnaHRcIjo0OS45OTk5OTk5OTk5OTk5OSxcIndpZHRoXCI6MTc5LjQ2NDI4NTcxNDI4NTd9IiwKCSJMYXRleCIgOiAicl97WFl9PVxcZnJhY3tjX3tYWX19ezJcXHBpX3tYfVBfe1N9XFxzdW1cXGxpbWl0c19QdF97UH1OX3tQfX0iLAoJIkxhdGV4SW1nQmFzZTY0IiA6ICJQSE4yWnlCNGJXeHVjejBpYUhSMGNEb3ZMM2QzZHk1M015NXZjbWN2TWpBd01DOXpkbWNpSUhkcFpIUm9QU0l5TXk0d01ETmxlQ0lnYUdWcFoyaDBQU0kyTGpNNU9HVjRJaUJ5YjJ4bFBTSnBiV2NpSUdadlkzVnpZV0pzWlQwaVptRnNjMlVpSUhacFpYZENiM2c5SWpBZ0xURXhNVGdnTVRBeE5qY3VOU0F5T0RJNElpQjRiV3h1Y3pwNGJHbHVhejBpYUhSMGNEb3ZMM2QzZHk1M015NXZjbWN2TVRrNU9TOTRiR2x1YXlJZ1lYSnBZUzFvYVdSa1pXNDlJblJ5ZFdVaUlITjBlV3hsUFNKMlpYSjBhV05oYkMxaGJHbG5iam9nTFRNdU9EWTVaWGc3SUcxaGVDMTNhV1IwYURvZ09UZ2xPeUkrUEdSbFpuTStQSEJoZEdnZ2FXUTlJazFLV0MweUxWUkZXQzFKTFRGRU5EVkdJaUJrUFNKTk1qRWdNamczVVRJeUlESTVNQ0F5TXlBeU9UVlVNamdnTXpFM1ZETTRJRE0wT0ZRMU15QXpPREZVTnpNZ05ERXhWRGs1SURRek0xUXhNeklnTkRReVVURTJNU0EwTkRJZ01UZ3pJRFF6TUZReU1UUWdOREE0VkRJeU5TQXpPRGhSTWpJM0lETTRNaUF5TWpnZ016Z3lWREl6TmlBek9EbFJNamcwSURRME1TQXpORGNnTkRReFNETTFNRkV6T1RnZ05EUXhJRFF5TWlBME1EQlJORE13SURNNE1TQTBNekFnTXpZelVUUXpNQ0F6TXpNZ05ERTNJRE14TlZRek9URWdNamt5VkRNMk5pQXlPRGhSTXpRMklESTRPQ0F6TXpRZ01qazVWRE15TWlBek1qaFJNekl5SURNM05pQXpOemdnTXpreVVUTTFOaUEwTURVZ016UXlJRFF3TlZFeU9EWWdOREExSURJek9TQXpNekZSTWpJNUlETXhOU0F5TWpRZ01qazRWREU1TUNBeE5qVlJNVFUySURJMUlERTFNU0F4TmxFeE16Z2dMVEV4SURFd09DQXRNVEZST1RVZ0xURXhJRGczSUMwMVZEYzJJRGRVTnpRZ01UZFJOelFnTXpBZ01URTBJREU0T1ZReE5UUWdNelkyVVRFMU5DQTBNRFVnTVRJNElEUXdOVkV4TURjZ05EQTFJRGt5SURNM04xUTJPQ0F6TVRaVU5UY2dNamd3VVRVMUlESTNPQ0EwTVNBeU56aElNamRSTWpFZ01qZzBJREl4SURJNE4xb2lMejQ4Y0dGMGFDQnBaRDBpVFVwWUxUSXRWRVZZTFVrdE1VUTBORUlpSUdROUlrMDBNaUF3U0RRd1VUSTJJREFnTWpZZ01URlJNallnTVRVZ01qa2dNamRSTXpNZ05ERWdNellnTkROVU5UVWdORFpSTVRReElEUTVJREU1TUNBNU9GRXlNREFnTVRBNElETXdOaUF5TWpSVU5ERXhJRE0wTWxFek1ESWdOakl3SURJNU55QTJNalZSTWpnNElEWXpOaUF5TXpRZ05qTTNTREl3TmxFeU1EQWdOalF6SURJd01DQTJORFZVTWpBeUlEWTJORkV5TURZZ05qYzNJREl4TWlBMk9ETklNakkyVVRJMk1DQTJPREVnTXpRM0lEWTRNVkV6T0RBZ05qZ3hJRFF3T0NBMk9ERlVORFV6SURZNE1sUTBOek1nTmpneVVUUTVNQ0EyT0RJZ05Ea3dJRFkzTVZFME9UQWdOamN3SURRNE9DQTJOVGhSTkRnMElEWTBNeUEwT0RFZ05qUXdWRFEyTlNBMk16ZFJORE0wSURZek5DQTBNVEVnTmpJd1REUTRPQ0EwTWpaTU5UUXhJRFE0TlZFMk5EWWdOVGs0SURZME5pQTJNVEJSTmpRMklEWXlPQ0EyTWpJZ05qTTFVVFl4TnlBMk16VWdOakE1SURZek4xRTFPVFFnTmpNM0lEVTVOQ0EyTkRoUk5UazBJRFkxTUNBMU9UWWdOalkwVVRZd01DQTJOemNnTmpBMklEWTRNMGcyTVRoUk5qRTVJRFk0TXlBMk5ETWdOamd6VkRZNU55QTJPREZVTnpNNElEWTRNRkU0TWpnZ05qZ3dJRGd6TnlBMk9ETklPRFExVVRnMU1pQTJOellnT0RVeUlEWTNNbEU0TlRBZ05qUTNJRGcwTUNBMk16ZElPREkwVVRjNU1DQTJNellnTnpZeklEWXlPRlEzTWpJZ05qRXhWRFk1T0NBMU9UTk1OamczSURVNE5GRTJPRGNnTlRnMUlEVTVNaUEwT0RCTU5UQTFJRE00TkZFMU1EVWdNemd6SURVek5pQXpNRFJVTmpBeElERTBNbFEyTXpnZ05UWlJOalE0SURRM0lEWTVPU0EwTmxFM016UWdORFlnTnpNMElETTNVVGN6TkNBek5TQTNNeklnTWpOUk56STRJRGNnTnpJMUlEUlVOekV4SURGUk56QTRJREVnTmpjNElERlVOVGc1SURKUk5USTRJRElnTkRrMklESlVORFl4SURGUk5EUTBJREVnTkRRMElERXdVVFEwTkNBeE1TQTBORFlnTWpWUk5EUTRJRE0xSURRMU1DQXpPVlEwTlRVZ05EUlVORFkwSURRMlZEUTRNQ0EwTjFRMU1EWWdOVFJSTlRJeklEWXlJRFV5TXlBMk5GRTFNaklnTmpRZ05EYzJJREU0TVV3ME1qa2dNams1VVRJME1TQTVOU0F5TXpZZ09EUlJNak15SURjMklESXpNaUEzTWxFeU16SWdOVE1nTWpZeElEUTNVVEkyTWlBME55QXlOamNnTkRkVU1qY3pJRFEyVVRJM05pQTBOaUF5TnpjZ05EWlVNamd3SURRMVZESTRNeUEwTWxReU9EUWdNelZSTWpnMElESTJJREk0TWlBeE9WRXlOemtnTmlBeU56WWdORlF5TmpFZ01WRXlOVGdnTVNBeU5ETWdNVlF5TURFZ01sUXhORElnTWxFMk5DQXlJRFF5SURCYUlpOCtQSEJoZEdnZ2FXUTlJazFLV0MweUxWUkZXQzFKTFRGRU5EUkRJaUJrUFNKTk5qWWdOak0zVVRVMElEWXpOeUEwT1NBMk16ZFVNemtnTmpNNFZETXlJRFkwTVZRek1DQTJORGRVTXpNZ05qWTBWRFF5SURZNE1sRTBOQ0EyT0RNZ05UWWdOamd6VVRFd05DQTJPREFnTVRZMUlEWTRNRkV5T0RnZ05qZ3dJRE13TmlBMk9ETklNekUyVVRNeU1pQTJOemNnTXpJeUlEWTNORlF6TWpBZ05qVTJVVE14TmlBMk5ETWdNekV3SURZek4wZ3lPVGhSTWpReUlEWXpOeUF5TkRJZ05qSTBVVEkwTWlBMk1Ua2dNamt5SURRM04xUXpORE1nTXpNelRETTBOaUF6TXpaUk16VXdJRE0wTUNBek5UZ2dNelE1VkRNM09TQXpOek5VTkRFeElEUXhNRlEwTlRRZ05EWXhVVFUwTmlBMU5qZ2dOVFl4SURVNE4xUTFOemNnTmpFNFVUVTNOeUEyTXpRZ05UUTFJRFl6TjFFMU1qZ2dOak0zSURVeU9DQTJORGRSTlRJNElEWTBPU0ExTXpBZ05qWXhVVFV6TXlBMk56WWdOVE0xSURZM09WUTFORGtnTmpnelVUVTFNU0EyT0RNZ05UYzRJRFk0TWxRMk5UY2dOamd3VVRZNE5DQTJPREFnTnpFeklEWTRNVlEzTkRZZ05qZ3lVVGMyTXlBMk9ESWdOell6SURZM00xRTNOak1nTmpZNUlEYzJNQ0EyTlRkVU56VTFJRFkwTTFFM05UTWdOak0zSURjek5DQTJNemRSTmpZeUlEWXpNaUEyTVRjZ05UZzNVVFl3T0NBMU56Z2dORGMzSURReU5Fd3pORGdnTWpjelRETXlNaUF4TmpsUk1qazFJRFl5SURJNU5TQTFOMUV5T1RVZ05EWWdNell6SURRMlVUTTNPU0EwTmlBek9EUWdORFZVTXprd0lETTFVVE01TUNBek15QXpPRGdnTWpOUk16ZzBJRFlnTXpneUlEUlVNelkySURGUk16WXhJREVnTXpJMElERlVNak15SURKUk1UY3dJRElnTVRNNElESlVNVEF5SURGUk9EUWdNU0E0TkNBNVVUZzBJREUwSURnM0lESTBVVGc0SURJM0lEZzVJRE13VkRrd0lETTFWRGt4SURNNVZEa3pJRFF5VkRrMklEUTBWREV3TVNBME5WUXhNRGNnTkRWVU1URTJJRFEyVkRFeU9TQTBObEV4TmpnZ05EY2dNVGd3SURVd1ZERTVPQ0EyTTFFeU1ERWdOamdnTWpJM0lERTNNVXd5TlRJZ01qYzBUREV5T1NBMk1qTlJNVEk0SURZeU5DQXhNamNnTmpJMVZERXlOU0EyTWpkVU1USXlJRFl5T1ZReE1UZ2dOak14VkRFeE15QTJNek5VTVRBMUlEWXpORlE1TmlBMk16VlVPRE1nTmpNMlZEWTJJRFl6TjFvaUx6NDhjR0YwYUNCcFpEMGlUVXBZTFRJ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eUxWUkZXQzFKTFRGRU5EVXdJaUJrUFNKTk16UWdNVFU1VVRNMElESTJPQ0F4TWpBZ016VTFWRE13TmlBME5ESlJNell5SURRME1pQXpPVFFnTkRFNFZEUXlOeUF6TlRWUk5ESTNJRE15TmlBME1EZ2dNekEyVkRNMk1DQXlPRFZSTXpReElESTROU0F6TXpBZ01qazFWRE14T1NBek1qVlVNek13SURNMU9WUXpOVElnTXpnd1ZETTJOaUF6T0RaSU16WTNVVE0yTnlBek9EZ2dNell4SURNNU1sUXpOREFnTkRBd1ZETXdOaUEwTURSUk1qYzJJRFF3TkNBeU5Ea2dNemt3VVRJeU9DQXpPREVnTWpBMklETTFPVkV4TmpJZ016RTFJREUwTWlBeU16VlVNVEl4SURFeE9WRXhNakVnTnpNZ01UUTNJRFV3VVRFMk9TQXlOaUF5TURVZ01qWklNakE1VVRNeU1TQXlOaUF6T1RRZ01URXhVVFF3TXlBeE1qRWdOREEySURFeU1WRTBNVEFnTVRJeElEUXhPU0F4TVRKVU5ESTVJRGs0VkRReU1DQTRNMVF6T1RFZ05UVlVNelEySURJMVZESTRNaUF3VkRJd01pQXRNVEZSTVRJM0lDMHhNU0E0TVNBek4xUXpOQ0F4TlRs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SkxURkVORFF6SWlCa1BTSk5NamczSURZeU9GRXlPRGNnTmpNMUlESXpNQ0EyTXpkUk1qQTJJRFl6TnlBeE9Ua2dOak00VkRFNU1pQTJORGhSTVRreUlEWTBPU0F4T1RRZ05qVTVVVEl3TUNBMk56a2dNakF6SURZNE1WUXpPVGNnTmpnelVUVTROeUEyT0RJZ05qQXdJRFk0TUZFMk5qUWdOalk1SURjd055QTJNekZVTnpVeElEVXpNRkUzTlRFZ05EVXpJRFk0TlNBek9EbFJOakUySURNeU1TQTFNRGNnTXpBelVUVXdNQ0F6TURJZ05EQXlJRE13TVVnek1EZE1NamMzSURFNE1sRXlORGNnTmpZZ01qUTNJRFU1VVRJME55QTFOU0F5TkRnZ05UUlVNalUxSURVd1ZESTNNaUEwT0ZRek1EVWdORFpJTXpNMlVUTTBNaUF6TnlBek5ESWdNelZSTXpReUlERTVJRE16TlNBMVVUTXpNQ0F3SURNeE9TQXdVVE14TmlBd0lESTRNaUF4VkRFNE1pQXlVVEV5TUNBeUlEZzNJREpVTlRFZ01WRXpNeUF4SURNeklERXhVVE16SURFeklETTJJREkxVVRRd0lEUXhJRFEwSURRelZEWTNJRFEyVVRrMElEUTJJREV5TnlBME9WRXhOREVnTlRJZ01UUTJJRFl4VVRFME9TQTJOU0F5TVRnZ016TTVWREk0TnlBMk1qaGFUVFkwTlNBMU5UUlJOalExSURVMk55QTJORE1nTlRjMVZEWXpOQ0ExT1RkVU5qQTVJRFl4T1ZRMU5qQWdOak0xVVRVMU15QTJNellnTkRnd0lEWXpOMUUwTmpNZ05qTTNJRFEwTlNBMk16ZFVOREUySURZek5sUTBNRFFnTmpNMlVUTTVNU0EyTXpVZ016ZzJJRFl5TjFFek9EUWdOakl4SURNMk55QTFOVEJVTXpNeUlEUXhNbFF6TVRRZ016UTBVVE14TkNBek5ESWdNemsxSURNME1rZzBNRGRJTkRNd1VUVTBNaUF6TkRJZ05Ua3dJRE01TWxFMk1UY2dOREU1SURZek1TQTBOekZVTmpRMUlEVTFORm9pTHo0OGNHRjBhQ0JwWkQwaVRVcFlMVEl0VkVWWUxVa3RNVVEwTkRZaUlHUTlJazB6TURnZ01qUlJNelkzSURJMElEUXhOaUEzTmxRME5qWWdNVGszVVRRMk5pQXlOakFnTkRFMElESTRORkV6TURnZ016RXhJREkzT0NBek1qRlVNak0ySURNME1WRXhOellnTXpneklERTNOaUEwTmpKUk1UYzJJRFV5TXlBeU1EZ2dOVGN6VkRJM015QTJORGhSTXpBeUlEWTNNeUF6TkRNZ05qZzRWRFF3TnlBM01EUklOREU0U0RReU5WRTFNakVnTnpBMElEVTJOQ0EyTkRCUk5UWTFJRFkwTUNBMU56Y2dOalV6VkRZd015QTJPREpVTmpJeklEY3dORkUyTWpRZ056QTBJRFl5TnlBM01EUlVOak15SURjd05WRTJORFVnTnpBMUlEWTBOU0EyT1RoVU5qRTNJRFUzTjFRMU9EVWdORFU1VkRVMk9TQTBOVFpSTlRRNUlEUTFOaUExTkRrZ05EWTFVVFUwT1NBME56RWdOVFV3SURRM05WRTFOVEFnTkRjNElEVTFNU0EwT1RSVU5UVXpJRFV5TUZFMU5UTWdOVFUwSURVME5DQTFOemxVTlRJMklEWXhObFExTURFZ05qUXhVVFEyTlNBMk5qSWdOREU1SURZMk1sRXpOaklnTmpZeUlETXhNeUEyTVRaVU1qWXpJRFV4TUZFeU5qTWdORGd3SURJM09DQTBOVGhVTXpFNUlEUXlOMUV6TWpNZ05ESTFJRE00T1NBME1EaFVORFUySURNNU1GRTBPVEFnTXpjNUlEVXlNaUF6TkRKVU5UVTBJREkwTWxFMU5UUWdNakUySURVME5pQXhPRFpSTlRReElERTJOQ0ExTWpnZ01UTTNWRFE1TWlBM09GUTBNallnTVRoVU16TXlJQzB5TUZFek1qQWdMVEl5SURJNU9DQXRNakpSTVRrNUlDMHlNaUF4TkRRZ016Tk1NVE0wSURRMFRERXdOaUF4TTFFNE15QXRNVFFnTnpnZ0xURTRWRFkxSUMweU1sRTFNaUF0TWpJZ05USWdMVEUwVVRVeUlDMHhNU0F4TVRBZ01qSXhVVEV4TWlBeU1qY2dNVE13SURJeU4wZ3hORE5STVRRNUlESXlNU0F4TkRrZ01qRTJVVEUwT1NBeU1UUWdNVFE0SURJd04xUXhORFFnTVRnMlZERTBNaUF4TlROUk1UUTBJREV4TkNBeE5qQWdPRGRVTWpBeklEUTNWREkxTlNBeU9WUXpNRGdnTWpSYUlpOCtQSEJoZEdnZ2FXUTlJazFLV0MweUxWUkZXQzFUVHkweU1qRXhJaUJrUFNKTk5qRWdOelE0VVRZMElEYzFNQ0EwT0RrZ056VXdTRGt4TTB3NU5UUWdOalF3VVRrMk5TQTJNRGtnT1RjMklEVTNPVlE1T1RNZ05UTXpWRGs1T1NBMU1UWklPVGM1VERrMU9TQTFNVGRST1RNMklEVTNPU0E0T0RZZ05qSXhWRGMzTnlBMk9ESlJOekkwSURjd01DQTJOVFVnTnpBMVZEUXpOaUEzTVRCSU16RTVVVEU0TXlBM01UQWdNVGd6SURjd09WRXhPRFlnTnpBMklETTBPQ0EwT0RSVU5URXhJREkxT1ZFMU1UY2dNalV3SURVeE15QXlORFJNTkRrd0lESXhObEUwTmpZZ01UZzRJRFF5TUNBeE16UlVNek13SURJM1RERTBPU0F0TVRnM1VURTBPU0F0TVRnNElETTJNaUF0TVRnNFVUTTRPQ0F0TVRnNElEUXpOaUF0TVRnNFZEVXdOaUF0TVRnNVVUWTNPU0F0TVRnNUlEYzNPQ0F0TVRZeVZEa3pOaUF0TkROUk9UUTJJQzB5TnlBNU5Ua2dOa2c1T1RsTU9URXpJQzB5TkRsTU5EZzVJQzB5TlRCUk5qVWdMVEkxTUNBMk1pQXRNalE0VVRVMklDMHlORFlnTlRZZ0xUSXpPVkUxTmlBdE1qTTBJREV4T0NBdE1UWXhVVEU0TmlBdE9ERWdNalExSUMweE1VdzBNamdnTWpBMlVUUXlPQ0F5TURjZ01qUXlJRFEyTWt3MU55QTNNVGRNTlRZZ056STRVVFUySURjME5DQTJNU0EzTkRoYUlpOCtQSEJoZEdnZ2FXUTlJazFLV0MweUxWUkZXQzFKTFRGRU5EWXhJaUJrUFNKTk1qWWdNemcxVVRFNUlETTVNaUF4T1NBek9UVlJNVGtnTXprNUlESXlJRFF4TVZReU55QTBNalZSTWprZ05ETXdJRE0ySURRek1GUTROeUEwTXpGSU1UUXdUREUxT1NBMU1URlJNVFl5SURVeU1pQXhOallnTlRRd1ZERTNNeUExTmpaVU1UYzVJRFU0TmxReE9EY2dOakF6VkRFNU55QTJNVFZVTWpFeElEWXlORlF5TWprZ05qSTJVVEkwTnlBMk1qVWdNalUwSURZeE5WUXlOakVnTlRrMlVUSTJNU0ExT0RrZ01qVXlJRFUwT1ZReU16SWdORGN3VERJeU1pQTBNek5STWpJeUlEUXpNU0F5TnpJZ05ETXhTRE15TTFFek16QWdOREkwSURNek1DQTBNakJSTXpNd0lETTVPQ0F6TVRjZ016ZzFTREl4TUV3eE56UWdNalF3VVRFek5TQTRNQ0F4TXpVZ05qaFJNVE0xSURJMklERTJNaUF5TmxFeE9UY2dNallnTWpNd0lEWXdWREk0TXlBeE5EUlJNamcxSURFMU1DQXlPRGdnTVRVeFZETXdNeUF4TlROSU16QTNVVE15TWlBeE5UTWdNekl5SURFME5WRXpNaklnTVRReUlETXhPU0F4TXpOUk16RTBJREV4TnlBek1ERWdPVFZVTWpZM0lEUTRWREl4TmlBMlZERTFOU0F0TVRGUk1USTFJQzB4TVNBNU9DQTBWRFU1SURVMlVUVTNJRFkwSURVM0lEZ3pWakV3TVV3NU1pQXlOREZSTVRJM0lETTRNaUF4TWpnZ016Z3pVVEV5T0NBek9EVWdOemNnTXpnMVNESTJXaUl2UGp4d1lYUm9JR2xrUFNKTlNsZ3RNaTFVUlZndFNTMHhSRFEwTVNJZ1pEMGlUVEl6TkNBMk16ZFJNak14SURZek55QXlNallnTmpNM1VUSXdNU0EyTXpjZ01UazJJRFl6T0ZReE9URWdOalE1VVRFNU1TQTJOellnTWpBeUlEWTRNbEV5TURRZ05qZ3pJREk1T1NBMk9ETlJNemMySURZNE15QXpPRGNnTmpnelZEUXdNU0EyTnpkUk5qRXlJREU0TVNBMk1UWWdNVFk0VERZM01DQXpPREZSTnpJeklEVTVNaUEzTWpNZ05qQTJVVGN5TXlBMk16TWdOalU1SURZek4xRTJNelVnTmpNM0lEWXpOU0EyTkRoUk5qTTFJRFkxTUNBMk16Y2dOall3VVRZME1TQTJOellnTmpReklEWTNPVlEyTlRNZ05qZ3pVVFkxTmlBMk9ETWdOamcwSURZNE1sUTNOamNnTmpnd1VUZ3hOeUEyT0RBZ09EUXpJRFk0TVZRNE56TWdOamd5VVRnNE9DQTJPRElnT0RnNElEWTNNbEU0T0RnZ05qVXdJRGc0TUNBMk5ESlJPRGM0SURZek55QTROVGdnTmpNM1VUYzROeUEyTXpNZ056WTVJRFU1TjB3Mk1qQWdOMUUyTVRnZ01DQTFPVGtnTUZFMU9EVWdNQ0ExT0RJZ01sRTFOemtnTlNBME5UTWdNekExVERNeU5pQTJNRFJNTWpZeElETTBORkV4T1RZZ09EZ2dNVGsySURjNVVUSXdNU0EwTmlBeU5qZ2dORFpJTWpjNFVUSTROQ0EwTVNBeU9EUWdNemhVTWpneUlERTVVVEkzT0NBMklESTNNaUF3U0RJMU9WRXlNamdnTWlBeE5URWdNbEV4TWpNZ01pQXhNREFnTWxRMk15QXlWRFEySURGUk16RWdNU0F6TVNBeE1GRXpNU0F4TkNBek5DQXlObFF6T1NBME1GRTBNU0EwTmlBMk1pQTBObEV4TXpBZ05Ea2dNVFV3SURnMVVURTFOQ0E1TVNBeU1qRWdNell5VERJNE9TQTJNelJSTWpnM0lEWXpOU0F5TXpRZ05qTTNXaUl2UGp3dlpHVm1jejQ4WnlCemRISnZhMlU5SW1OMWNuSmxiblJEYjJ4dmNpSWdabWxzYkQwaVkzVnljbVZ1ZEVOdmJHOXlJaUJ6ZEhKdmEyVXRkMmxrZEdnOUlqQWlJSFJ5WVc1elptOXliVDBpYzJOaGJHVW9NU3d0TVNraVBqeG5JR1JoZEdFdGJXMXNMVzV2WkdVOUltMWhkR2dpUGp4bklHUmhkR0V0Ylcxc0xXNXZaR1U5SW0xemRXSWlQanhuSUdSaGRHRXRiVzFzTFc1dlpHVTlJbTFwSWo0OGRYTmxJR1JoZEdFdFl6MGlNVVEwTlVZaUlIaHNhVzVyT21oeVpXWTlJaU5OU2xndE1pMVVSVmd0U1MweFJEUTFSaUl2UGp3dlp6NDhaeUJrWVhSaExXMXRiQzF1YjJSbFBTSlVaVmhCZEc5dElpQjBjbUZ1YzJadmNtMDlJblJ5WVc1emJHRjBaU2cwT0RRc0xURTFNQ2tnYzJOaGJHVW9NQzQzTURjcElpQmtZWFJoTFcxcWVDMTBaWGhqYkdGemN6MGlUMUpFSWo0OFp5QmtZWFJoTFcxdGJDMXViMlJsUFNKdGFTSStQSFZ6WlNCa1lYUmhMV005SWpGRU5EUkNJaUI0YkdsdWF6cG9jbVZtUFNJalRVcFlMVEl0VkVWWUxVa3RNVVEwTkVJaUx6NDhMMmMrUEdjZ1pHRjBZUzF0Yld3dGJtOWtaVDBpYldraUlIUnlZVzV6Wm05eWJUMGlkSEpoYm5Oc1lYUmxLRGcxTWl3d0tTSStQSFZ6WlNCa1lYUmhMV005SWpGRU5EUkRJaUI0YkdsdWF6cG9jbVZtUFNJalRVcFlMVEl0VkVWWUxVa3RNVVEwTkVNaUx6NDhMMmMrUEM5blBqd3ZaejQ4WnlCa1lYUmhMVzF0YkMxdWIyUmxQU0p0YnlJZ2RISmhibk5tYjNKdFBTSjBjbUZ1YzJ4aGRHVW9NVGsxTXk0NExEQXBJajQ4ZFhObElHUmhkR0V0WXowaU0wUWlJSGhzYVc1ck9taHlaV1k5SWlOTlNsZ3RNaTFVUlZndFRpMHpSQ0l2UGp3dlp6NDhaeUJrWVhSaExXMXRiQzF1YjJSbFBTSnRabkpoWXlJZ2RISmhibk5tYjNKdFBTSjBjbUZ1YzJ4aGRHVW9NekF3T1M0MUxEQXBJajQ4WnlCa1lYUmhMVzF0YkMxdWIyUmxQU0p0YzNWaUlpQjBjbUZ1YzJadmNtMDlJblJ5WVc1emJHRjBaU2d5TnpVd0xEWTNOaWtpUGp4bklHUmhkR0V0Ylcxc0xXNXZaR1U5SW0xcElqNDhkWE5sSUdSaGRHRXRZejBpTVVRME5UQWlJSGhzYVc1ck9taHlaV1k5SWlOTlNsZ3RNaTFVUlZndFNTMHhSRFExTUNJdlBqd3ZaejQ4WnlCa1lYUmhMVzF0YkMxdWIyUmxQU0pVWlZoQmRHOXRJaUIwY21GdWMyWnZjbTA5SW5SeVlXNXpiR0YwWlNnME5qWXNMVEUxTUNrZ2MyTmhiR1VvTUM0M01EY3BJaUJrWVhSaExXMXFlQzEwWlhoamJHRnpjejBpVDFKRUlqNDhaeUJrWVhSaExXMXRiQzF1YjJSbFBTSnRhU0krUEhWelpTQmtZWFJoTFdNOUlqRkVORFJDSWlCNGJHbHVhenBvY21WbVBTSWpUVXBZTFRJdFZFVllMVWt0TVVRME5FSWlMejQ4TDJjK1BHY2daR0YwWVMxdGJXd3RibTlrWlQwaWJXa2lJSFJ5WVc1elptOXliVDBpZEhKaGJuTnNZWFJsS0RnMU1pd3dLU0krUEhWelpTQmtZWFJoTFdNOUlqRkVORFJESWlCNGJHbHVhenBvY21WbVBTSWpUVXBZTFRJdFZFVllMVWt0TVVRME5FTWlMejQ4TDJjK1BDOW5Qand2Wno0OFp5QmtZWFJoTFcxdGJDMXViMlJsUFNKdGNtOTNJaUIwY21GdWMyWnZjbTA5SW5SeVlXNXpiR0YwWlNneU1qQXNMVGN4TUNraVBqeG5JR1JoZEdFdGJXMXNMVzV2WkdVOUltMXVJajQ4ZFhObElHUmhkR0V0WXowaU16SWlJSGhzYVc1ck9taHlaV1k5SWlOTlNsZ3RNaTFVUlZndFRpMHpNaUl2UGp3dlp6NDhaeUJrWVhSaExXMXRiQzF1YjJSbFBTSnRjM1ZpSWlCMGNtRnVjMlp2Y20wOUluUnlZVzV6YkdGMFpTZzFNREFzTUNraVBqeG5JR1JoZEdFdGJXMXNMVzV2WkdVOUltMXBJajQ4ZFhObElHUmhkR0V0WXowaU1VUTNNRUlpSUhoc2FXNXJPbWh5WldZOUlpTk5TbGd0TWkxVVJWZ3RTUzB4UkRjd1FpSXZQand2Wno0OFp5QmtZWFJoTFcxdGJDMXViMlJsUFNKVVpWaEJkRzl0SWlCMGNtRnVjMlp2Y20wOUluUnlZVzV6YkdGMFpTZzJNRE1zTFRFMU1Da2djMk5oYkdVb01DNDNNRGNwSWlCa1lYUmhMVzFxZUMxMFpYaGpiR0Z6Y3owaVQxSkVJajQ4WnlCa1lYUmhMVzF0YkMxdWIyUmxQU0p0YVNJK1BIVnpaU0JrWVhSaExXTTlJakZFTkRSQ0lpQjRiR2x1YXpwb2NtVm1QU0lqVFVwWUxUSXRWRVZZTFVrdE1VUTBORUlpTHo0OEwyYytQQzluUGp3dlp6NDhaeUJrWVhSaExXMXRiQzF1YjJSbFBTSnRjM1ZpSWlCMGNtRnVjMlp2Y20wOUluUnlZVzV6YkdGMFpTZ3hOelUxTGpVc01Da2lQanhuSUdSaGRHRXRiVzFzTFc1dlpHVTlJbTFwSWo0OGRYTmxJR1JoZEdFdFl6MGlNVVEwTkRNaUlIaHNhVzVyT21oeVpXWTlJaU5OU2xndE1pMVVSVmd0U1MweFJEUTBNeUl2UGp3dlp6NDhaeUJrWVhSaExXMXRiQzF1YjJSbFBTSlVaVmhCZEc5dElpQjBjbUZ1YzJadmNtMDlJblJ5WVc1emJHRjBaU2cyTnpVc0xURTFNQ2tnYzJOaGJHVW9NQzQzTURjcElpQmtZWFJoTFcxcWVDMTBaWGhqYkdGemN6MGlUMUpFSWo0OFp5QmtZWFJoTFcxdGJDMXViMlJsUFNKdGFTSStQSFZ6WlNCa1lYUmhMV005SWpGRU5EUTJJaUI0YkdsdWF6cG9jbVZtUFNJalRVcFlMVEl0VkVWWUxVa3RNVVEwTkRZaUx6NDhMMmMrUEM5blBqd3ZaejQ4WnlCa1lYUmhMVzF0YkMxdWIyUmxQU0p0ZFc1a1pYSWlJSFJ5WVc1elptOXliVDBpZEhKaGJuTnNZWFJsS0RNeE1ETXVNaXd3S1NJK1BHY2daR0YwWVMxdGJXd3RibTlrWlQwaWJXOGlQangxYzJVZ1pHRjBZUzFqUFNJeU1qRXhJaUI0YkdsdWF6cG9jbVZtUFNJalRVcFlMVEl0VkVWWUxWTlBMVEl5TVRFaUx6NDhMMmMrUEdjZ1pHRjBZUzF0Yld3dGJtOWtaVDBpYldraUlIUnlZVzV6Wm05eWJUMGlkSEpoYm5Oc1lYUmxLREkyTWk0MUxDMDVNREFwSUhOallXeGxLREF1TnpBM0tTSStQSFZ6WlNCa1lYUmhMV005SWpGRU5EUXpJaUI0YkdsdWF6cG9jbVZtUFNJalRVcFlMVEl0VkVWWUxVa3RNVVEwTkRNaUx6NDhMMmMrUEM5blBqeG5JR1JoZEdFdGJXMXNMVzV2WkdVOUltMXpkV0lpSUhSeVlXNXpabTl5YlQwaWRISmhibk5zWVhSbEtEUXpNalV1T1N3d0tTSStQR2NnWkdGMFlTMXRiV3d0Ym05a1pUMGliV2tpUGp4MWMyVWdaR0YwWVMxalBTSXhSRFEyTVNJZ2VHeHBibXM2YUhKbFpqMGlJMDFLV0MweUxWUkZXQzFKTFRGRU5EWXhJaTgrUEM5blBqeG5JR1JoZEdFdGJXMXNMVzV2WkdVOUlsUmxXRUYwYjIwaUlIUnlZVzV6Wm05eWJUMGlkSEpoYm5Oc1lYUmxLRE01TkN3dE1UVXdLU0J6WTJGc1pTZ3dMamN3TnlraUlHUmhkR0V0YldwNExYUmxlR05zWVhOelBTSlBVa1FpUGp4bklHUmhkR0V0Ylcxc0xXNXZaR1U5SW0xcElqNDhkWE5sSUdSaGRHRXRZejBpTVVRME5ETWlJSGhzYVc1ck9taHlaV1k5SWlOTlNsZ3RNaTFVUlZndFNTMHhSRFEwTXlJdlBqd3ZaejQ4TDJjK1BDOW5QanhuSUdSaGRHRXRiVzFzTFc1dlpHVTlJbTF6ZFdJaUlIUnlZVzV6Wm05eWJUMGlkSEpoYm5Oc1lYUmxLRFV6TURBdU9Td3dLU0krUEdjZ1pHRjBZUzF0Yld3dGJtOWtaVDBpYldraVBqeDFjMlVnWkdGMFlTMWpQU0l4UkRRME1TSWdlR3hwYm1zNmFISmxaajBpSTAxS1dDMHlMVlJGV0MxSkxURkVORFF4SWk4K1BDOW5QanhuSUdSaGRHRXRiVzFzTFc1dlpHVTlJbFJsV0VGMGIyMGlJSFJ5WVc1elptOXliVDBpZEhKaGJuTnNZWFJsS0Rnek5pd3RNVFV3S1NCelkyRnNaU2d3TGpjd055a2lJR1JoZEdFdGJXcDRMWFJsZUdOc1lYTnpQU0pQVWtRaVBqeG5JR1JoZEdFdGJXMXNMVzV2WkdVOUltMXBJajQ4ZFhObElHUmhkR0V0WXowaU1VUTBORE1pSUhoc2FXNXJPbWh5WldZOUlpTk5TbGd0TWkxVVJWZ3RTUzB4UkRRME15SXZQand2Wno0OEwyYytQQzluUGp3dlp6NDhjbVZqZENCM2FXUjBhRDBpTmpreE55NDVJaUJvWldsbmFIUTlJall3SWlCNFBTSXhNakFpSUhrOUlqSXlNQ0l2UGp3dlp6NDhMMmMrUEM5blBqd3ZjM1puUGc9PSIsCgkiUmVhbFZpZXdTaXplSnNvbiIgOiAie1wiaGVpZ2h0XCI6MTAwMCxcIndpZHRoXCI6MzU4OS4yODU1ODM0OTYwOTM4fSIKfQo="/>
    </extobj>
    <extobj name="2384804F-3998-4D57-9195-F3826E402611-6">
      <extobjdata type="2384804F-3998-4D57-9195-F3826E402611" data="ewoJIkltZ1NldHRpbmdKc29uIiA6ICJ7XCJoZWlnaHRcIjo0MS4wNzE0Mjg1NzE0Mjg1NyxcIndpZHRoXCI6MTMzLjAzNTcxNDI4NTcxNDI4fSIsCgkiTGF0ZXgiIDogInJfe1hYfSA9IC1cXHN1bVxcbGltaXRzX3tYXFxuZXEgWX1yX3tYWX0iLAoJIkxhdGV4SW1nQmFzZTY0IiA6ICJQSE4yWnlCNGJXeHVjejBpYUhSMGNEb3ZMM2QzZHk1M015NXZjbWN2TWpBd01DOXpkbWNpSUhkcFpIUm9QU0l4Tnk0d09EWmxlQ0lnYUdWcFoyaDBQU0kxTGpJMk1XVjRJaUJ5YjJ4bFBTSnBiV2NpSUdadlkzVnpZV0pzWlQwaVptRnNjMlVpSUhacFpYZENiM2c5SWpBZ0xUazFNQ0EzTlRVeExqa2dNak15TlM0eklpQjRiV3h1Y3pwNGJHbHVhejBpYUhSMGNEb3ZMM2QzZHk1M015NXZjbWN2TVRrNU9TOTRiR2x1YXlJZ1lYSnBZUzFvYVdSa1pXNDlJblJ5ZFdVaUlITjBlV3hsUFNKMlpYSjBhV05oYkMxaGJHbG5iam9nTFRNdU1URXlaWGc3SUcxaGVDMTNhV1IwYURvZ09UZ2xPeUkrUEdSbFpuTStQSEJoZEdnZ2FXUTlJazFLV0MweE1DMVVSVmd0U1MweFJEUTFSaUlnWkQwaVRUSXhJREk0TjFFeU1pQXlPVEFnTWpNZ01qazFWREk0SURNeE4xUXpPQ0F6TkRoVU5UTWdNemd4VkRjeklEUXhNVlE1T1NBME16TlVNVE15SURRME1sRXhOakVnTkRReUlERTRNeUEwTXpCVU1qRTBJRFF3T0ZReU1qVWdNemc0VVRJeU55QXpPRElnTWpJNElETTRNbFF5TXpZZ016ZzVVVEk0TkNBME5ERWdNelEzSURRME1VZ3pOVEJSTXprNElEUTBNU0EwTWpJZ05EQXdVVFF6TUNBek9ERWdORE13SURNMk0xRTBNekFnTXpNeklEUXhOeUF6TVRWVU16a3hJREk1TWxRek5qWWdNamc0VVRNME5pQXlPRGdnTXpNMElESTVPVlF6TWpJZ016STRVVE15TWlBek56WWdNemM0SURNNU1sRXpOVFlnTkRBMUlETTBNaUEwTURWUk1qZzJJRFF3TlNBeU16a2dNek14VVRJeU9TQXpNVFVnTWpJMElESTVPRlF4T1RBZ01UWTFVVEUxTmlBeU5TQXhOVEVnTVRaUk1UTTRJQzB4TVNBeE1EZ2dMVEV4VVRrMUlDMHhNU0E0TnlBdE5WUTNOaUEzVkRjMElERTNVVGMwSURNd0lERXhOQ0F4T0RsVU1UVTBJRE0yTmxFeE5UUWdOREExSURFeU9DQTBNRFZSTVRBM0lEUXdOU0E1TWlBek56ZFVOamdnTXpFMlZEVTNJREk0TUZFMU5TQXlOemdnTkRFZ01qYzRTREkzVVRJeElESTROQ0F5TVNBeU9EZGFJaTgrUEhCaGRHZ2dhV1E5SWsxS1dDMHhNQzFVUlZndFNTMHhSRFEwUWlJZ1pEMGlUVFF5SURCSU5EQlJNallnTUNBeU5pQXhNVkV5TmlBeE5TQXlPU0F5TjFFek15QTBNU0F6TmlBME0xUTFOU0EwTmxFeE5ERWdORGtnTVRrd0lEazRVVEl3TUNBeE1EZ2dNekEySURJeU5GUTBNVEVnTXpReVVUTXdNaUEyTWpBZ01qazNJRFl5TlZFeU9EZ2dOak0ySURJek5DQTJNemRJTWpBMlVUSXdNQ0EyTkRNZ01qQXdJRFkwTlZReU1ESWdOalkwVVRJd05pQTJOemNnTWpFeUlEWTRNMGd5TWpaUk1qWXdJRFk0TVNBek5EY2dOamd4VVRNNE1DQTJPREVnTkRBNElEWTRNVlEwTlRNZ05qZ3lWRFEzTXlBMk9ESlJORGt3SURZNE1pQTBPVEFnTmpjeFVUUTVNQ0EyTnpBZ05EZzRJRFkxT0ZFME9EUWdOalF6SURRNE1TQTJOREJVTkRZMUlEWXpOMUUwTXpRZ05qTTBJRFF4TVNBMk1qQk1ORGc0SURReU5rdzFOREVnTkRnMVVUWTBOaUExT1RnZ05qUTJJRFl4TUZFMk5EWWdOakk0SURZeU1pQTJNelZSTmpFM0lEWXpOU0EyTURrZ05qTTNVVFU1TkNBMk16Y2dOVGswSURZME9GRTFPVFFnTmpVd0lEVTVOaUEyTmpSUk5qQXdJRFkzTnlBMk1EWWdOamd6U0RZeE9GRTJNVGtnTmpneklEWTBNeUEyT0ROVU5qazNJRFk0TVZRM016Z2dOamd3VVRneU9DQTJPREFnT0RNM0lEWTRNMGc0TkRWUk9EVXlJRFkzTmlBNE5USWdOamN5VVRnMU1DQTJORGNnT0RRd0lEWXpOMGc0TWpSUk56a3dJRFl6TmlBM05qTWdOakk0VkRjeU1pQTJNVEZVTmprNElEVTVNMHcyT0RjZ05UZzBVVFk0TnlBMU9EVWdOVGt5SURRNE1FdzFNRFVnTXpnMFVUVXdOU0F6T0RNZ05UTTJJRE13TkZRMk1ERWdNVFF5VkRZek9DQTFObEUyTkRnZ05EY2dOams1SURRMlVUY3pOQ0EwTmlBM016UWdNemRSTnpNMElETTFJRGN6TWlBeU0xRTNNamdnTnlBM01qVWdORlEzTVRFZ01WRTNNRGdnTVNBMk56Z2dNVlExT0RrZ01sRTFNamdnTWlBME9UWWdNbFEwTmpFZ01WRTBORFFnTVNBME5EUWdNVEJSTkRRMElERXhJRFEwTmlBeU5WRTBORGdnTXpVZ05EVXdJRE01VkRRMU5TQTBORlEwTmpRZ05EWlVORGd3SURRM1ZEVXdOaUExTkZFMU1qTWdOaklnTlRJeklEWTBVVFV5TWlBMk5DQTBOellnTVRneFREUXlPU0F5T1RsUk1qUXhJRGsxSURJek5pQTRORkV5TXpJZ056WWdNak15SURjeVVUSXpNaUExTXlBeU5qRWdORGRSTWpZeUlEUTNJREkyTnlBME4xUXlOek1nTkRaUk1qYzJJRFEySURJM055QTBObFF5T0RBZ05EVlVNamd6SURReVZESTROQ0F6TlZFeU9EUWdNallnTWpneUlERTVVVEkzT1NBMklESTNOaUEwVkRJMk1TQXhVVEkxT0NBeElESTBNeUF4VkRJd01TQXlWREUwTWlBeVVUWTBJRElnTkRJZ01Gb2lMejQ4Y0dGMGFDQnBaRDBpVFVwWUxURXd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VEF0VkVWWUxVNHRNakl4TWlJZ1pEMGlUVGcwSURJek4xUTROQ0F5TlRCVU9UZ2dNamN3U0RZM09WRTJPVFFnTWpZeUlEWTVOQ0F5TlRCVU5qYzVJREl6TUVnNU9GRTROQ0F5TXpjZ09EUWdNalV3V2lJdlBqeHdZWFJvSUdsa1BTSk5TbGd0TVRBdFZFVllMVXhQTFRJeU1URWlJR1E5SWswMk1DQTVORGhSTmpNZ09UVXdJRFkyTlNBNU5UQklNVEkyTjB3eE16STFJRGd4TlZFeE16ZzBJRFkzTnlBeE16ZzRJRFkyT1VneE16UTRUREV6TkRFZ05qZ3pVVEV6TWpBZ056STBJREV5T0RVZ056WXhVVEV5TXpVZ09EQTVJREV4TnpRZ09ETTRWREV3TXpNZ09EZ3hWRGc0TWlBNE9UaFVOams1SURrd01rZzFOelJJTlRRelNESTFNVXd5TlRrZ09Ea3hVVGN5TWlBeU5UZ2dOekkwSURJMU1sRTNNalVnTWpVd0lEY3lOQ0F5TkRaUk56SXhJREkwTXlBME5qQWdMVFUyVERFNU5pQXRNelUyVVRFNU5pQXRNelUzSURRd055QXRNelUzVVRRMU9TQXRNelUzSURVME9DQXRNelUzVkRZM05pQXRNelU0VVRneE1pQXRNelU0SURnNU5pQXRNelV6VkRFd05qTWdMVE16TWxReE1qQTBJQzB5T0ROVU1UTXdOeUF0TVRrMlVURXpNamdnTFRFM01DQXhNelE0SUMweE1qUklNVE00T0ZFeE16ZzRJQzB4TWpVZ01UTTRNU0F0TVRRMVZERXpOVFlnTFRJeE1GUXhNekkxSUMweU9UUk1NVEkyTnlBdE5EUTVURFkyTmlBdE5EVXdVVFkwSUMwME5UQWdOakVnTFRRME9GRTFOU0F0TkRRMklEVTFJQzAwTXpsUk5UVWdMVFF6TnlBMU55QXRORE16VERVNU1DQXhOemRSTlRrd0lERTNPQ0ExTlRjZ01qSXlWRFExTWlBek5qWlVNekl5SURVME5FdzFOaUE1TURsTU5UVWdPVEkwVVRVMUlEazBOU0EyTUNBNU5EaGFJaTgrUEhCaGRHZ2dhV1E5SWsxS1dDMHhNQzFVUlZndFRpMHlNall3SWlCa1BTSk5NVFkySUMweU1UVlVNVFU1SUMweU1UVlVNVFEzSUMweU1USlVNVFF4SUMweU1EUlVNVE01SUMweE9UZFJNVE01SUMweE9UQWdNVFEwSUMweE9ETk1NekEySURFek0wZzNNRkUxTmlBeE5EQWdOVFlnTVRVelVUVTJJREUyT0NBM01pQXhOek5JTXpJM1REUXdOaUF6TWpkSU56SlJOVFlnTXpNeUlEVTJJRE0wTjFFMU5pQXpOakFnTnpBZ016WTNTRFF5TmxFMU9UY2dOekF5SURZd01pQTNNRGRSTmpBMUlEY3hOaUEyTVRnZ056RTJVVFl5TlNBM01UWWdOak13SURjeE1sUTJNellnTnpBelZEWXpPQ0EyT1RaUk5qTTRJRFk1TWlBME56RWdNelkzU0Rjd04xRTNNaklnTXpVNUlEY3lNaUF6TkRkUk56SXlJRE16TmlBM01EZ2dNekk0VERRMU1TQXpNamRNTXpjeElERTNNMGczTURoUk56SXlJREUyTXlBM01qSWdNVFV6VVRjeU1pQXhOREFnTnpBM0lERXpNMGd6TlRGUk1UYzFJQzB5TVRBZ01UY3dJQzB5TVRKUk1UWTJJQzB5TVRVZ01UVTVJQzB5TVRWYUlpOCtQSEJoZEdnZ2FXUTlJazFLV0MweE1DMVVSVmd0U1MweFJEUTBReUlnWkQwaVRUWTJJRFl6TjFFMU5DQTJNemNnTkRrZ05qTTNWRE01SURZek9GUXpNaUEyTkRGVU16QWdOalEzVkRNeklEWTJORlEwTWlBMk9ESlJORFFnTmpneklEVTJJRFk0TTFFeE1EUWdOamd3SURFMk5TQTJPREJSTWpnNElEWTRNQ0F6TURZZ05qZ3pTRE14TmxFek1qSWdOamMzSURNeU1pQTJOelJVTXpJd0lEWTFObEV6TVRZZ05qUXpJRE14TUNBMk16ZElNams0VVRJME1pQTJNemNnTWpReUlEWXlORkV5TkRJZ05qRTVJREk1TWlBME56ZFVNelF6SURNek0wd3pORFlnTXpNMlVUTTFNQ0F6TkRBZ016VTRJRE0wT1ZRek56a2dNemN6VkRReE1TQTBNVEJVTkRVMElEUTJNVkUxTkRZZ05UWTRJRFUyTVNBMU9EZFVOVGMzSURZeE9GRTFOemNnTmpNMElEVTBOU0EyTXpkUk5USTRJRFl6TnlBMU1qZ2dOalEzVVRVeU9DQTJORGtnTlRNd0lEWTJNVkUxTXpNZ05qYzJJRFV6TlNBMk56bFVOVFE1SURZNE0xRTFOVEVnTmpneklEVTNPQ0EyT0RKVU5qVTNJRFk0TUZFMk9EUWdOamd3SURjeE15QTJPREZVTnpRMklEWTRNbEUzTmpNZ05qZ3lJRGMyTXlBMk56TlJOell6SURZMk9TQTNOakFnTmpVM1ZEYzFOU0EyTkROUk56VXpJRFl6TnlBM016UWdOak0zVVRZMk1pQTJNeklnTmpFM0lEVTROMUUyTURnZ05UYzRJRFEzTnlBME1qUk1NelE0SURJM00wd3pNaklnTVRZNVVUSTVOU0EyTWlBeU9UVWdOVGRSTWprMUlEUTJJRE0yTXlBME5sRXpOemtnTkRZZ016ZzBJRFExVkRNNU1DQXpOVkV6T1RBZ016TWdNemc0SURJelVUTTROQ0EySURNNE1pQTBWRE0yTmlBeFVUTTJNU0F4SURNeU5DQXhWREl6TWlBeVVURTNNQ0F5SURFek9DQXlWREV3TWlBeFVUZzBJREVnT0RRZ09WRTROQ0F4TkNBNE55QXlORkU0T0NBeU55QTRPU0F6TUZRNU1DQXpOVlE1TVNBek9WUTVNeUEwTWxRNU5pQTBORlF4TURFZ05EVlVNVEEzSURRMVZERXhOaUEwTmxReE1qa2dORFpSTVRZNElEUTNJREU0TUNBMU1GUXhPVGdnTmpOUk1qQXhJRFk0SURJeU55QXhOekZNTWpVeUlESTNORXd4TWprZ05qSXpVVEV5T0NBMk1qUWdNVEkzSURZeU5WUXhNalVnTmpJM1ZERXlNaUEyTWpsVU1URTRJRFl6TVZReE1UTWdOak16VkRFd05TQTJNelJVT1RZZ05qTTFWRGd6SURZek5sUTJOaUEyTXpkYUlpOCtQQzlrWldaelBqeG5JSE4wY205clpUMGlZM1Z5Y21WdWRFTnZiRzl5SWlCbWFXeHNQU0pqZFhKeVpXNTBRMjlzYjNJaUlITjBjbTlyWlMxM2FXUjBhRDBpTUNJZ2RISmhibk5tYjNKdFBTSnpZMkZzWlNneExDMHhLU0krUEdjZ1pHRjBZUzF0Yld3dGJtOWtaVDBpYldGMGFDSStQR2NnWkdGMFlTMXRiV3d0Ym05a1pUMGliWE4xWWlJK1BHY2daR0YwWVMxdGJXd3RibTlrWlQwaWJXa2lQangxYzJVZ1pHRjBZUzFqUFNJeFJEUTFSaUlnZUd4cGJtczZhSEpsWmowaUkwMUtXQzB4TUMxVVJWZ3RTUzB4UkRRMVJpSXZQand2Wno0OFp5QmtZWFJoTFcxdGJDMXViMlJsUFNKVVpWaEJkRzl0SWlCMGNtRnVjMlp2Y20wOUluUnlZVzV6YkdGMFpTZzBPRFFzTFRFMU1Da2djMk5oYkdVb01DNDNNRGNwSWlCa1lYUmhMVzFxZUMxMFpYaGpiR0Z6Y3owaVQxSkVJajQ4WnlCa1lYUmhMVzF0YkMxdWIyUmxQU0p0YVNJK1BIVnpaU0JrWVhSaExXTTlJakZFTkRSQ0lpQjRiR2x1YXpwb2NtVm1QU0lqVFVwWUxURXdMVlJGV0MxSkxURkVORFJDSWk4K1BDOW5QanhuSUdSaGRHRXRiVzFzTFc1dlpHVTlJbTFwSWlCMGNtRnVjMlp2Y20wOUluUnlZVzV6YkdGMFpTZzROVElzTUNraVBqeDFjMlVnWkdGMFlTMWpQU0l4UkRRMFFpSWdlR3hwYm1zNmFISmxaajBpSTAxS1dDMHhNQzFVUlZndFNTMHhSRFEwUWlJdlBqd3ZaejQ4TDJjK1BDOW5QanhuSUdSaGRHRXRiVzFzTFc1dlpHVTlJbTF2SWlCMGNtRnVjMlp2Y20wOUluUnlZVzV6YkdGMFpTZ3lNREUyTGpjc01Da2lQangxYzJVZ1pHRjBZUzFqUFNJelJDSWdlR3hwYm1zNmFISmxaajBpSTAxS1dDMHhNQzFVUlZndFRpMHpSQ0l2UGp3dlp6NDhaeUJrWVhSaExXMXRiQzF1YjJSbFBTSnRieUlnZEhKaGJuTm1iM0p0UFNKMGNtRnVjMnhoZEdVb016QTNNaTQxTERBcElqNDhkWE5sSUdSaGRHRXRZejBpTWpJeE1pSWdlR3hwYm1zNmFISmxaajBpSTAxS1dDMHhNQzFVUlZndFRpMHlNakV5SWk4K1BDOW5QanhuSUdSaGRHRXRiVzFzTFc1dlpHVTlJbTExYm1SbGNpSWdkSEpoYm5ObWIzSnRQU0owY21GdWMyeGhkR1VvTkRBeE55NHhMREFwSWo0OFp5QmtZWFJoTFcxdGJDMXViMlJsUFNKdGJ5SWdkSEpoYm5ObWIzSnRQU0owY21GdWMyeGhkR1VvTVRJMExqRXNNQ2tpUGp4MWMyVWdaR0YwWVMxalBTSXlNakV4SWlCNGJHbHVhenBvY21WbVBTSWpUVXBZTFRFd0xWUkZXQzFNVHkweU1qRXhJaTgrUEM5blBqeG5JR1JoZEdFdGJXMXNMVzV2WkdVOUlsUmxXRUYwYjIwaUlIUnlZVzV6Wm05eWJUMGlkSEpoYm5Oc1lYUmxLREFzTFRFeE1qTXVNeWtnYzJOaGJHVW9NQzQzTURjcElpQmtZWFJoTFcxcWVDMTBaWGhqYkdGemN6MGlUMUpFSWo0OFp5QmtZWFJoTFcxdGJDMXViMlJsUFNKdGFTSStQSFZ6WlNCa1lYUmhMV005SWpGRU5EUkNJaUI0YkdsdWF6cG9jbVZtUFNJalRVcFlMVEV3TFZSRldDMUpMVEZFTkRSQ0lpOCtQQzluUGp4bklHUmhkR0V0Ylcxc0xXNXZaR1U5SW0xdklpQjBjbUZ1YzJadmNtMDlJblJ5WVc1emJHRjBaU2c0TlRJc01Da2lQangxYzJVZ1pHRjBZUzFqUFNJeU1qWXdJaUI0YkdsdWF6cG9jbVZtUFNJalRVcFlMVEV3TFZSRldDMU9MVEl5TmpBaUx6NDhMMmMrUEdjZ1pHRjBZUzF0Yld3dGJtOWtaVDBpYldraUlIUnlZVzV6Wm05eWJUMGlkSEpoYm5Oc1lYUmxLREUyTXpBc01Da2lQangxYzJVZ1pHRjBZUzFqUFNJeFJEUTBReUlnZUd4cGJtczZhSEpsWmowaUkwMUtXQzB4TUMxVVJWZ3RTUzB4UkRRMFF5SXZQand2Wno0OEwyYytQQzluUGp4bklHUmhkR0V0Ylcxc0xXNXZaR1U5SW0xemRXSWlJSFJ5WVc1elptOXliVDBpZEhKaGJuTnNZWFJsS0RVNE56VXVPU3d3S1NJK1BHY2daR0YwWVMxdGJXd3RibTlrWlQwaWJXa2lQangxYzJVZ1pHRjBZUzFqUFNJeFJEUTFSaUlnZUd4cGJtczZhSEpsWmowaUkwMUtXQzB4TUMxVVJWZ3RTUzB4UkRRMVJpSXZQand2Wno0OFp5QmtZWFJoTFcxdGJDMXViMlJsUFNKVVpWaEJkRzl0SWlCMGNtRnVjMlp2Y20wOUluUnlZVzV6YkdGMFpTZzBPRFFzTFRFMU1Da2djMk5oYkdVb01DNDNNRGNwSWlCa1lYUmhMVzFxZUMxMFpYaGpiR0Z6Y3owaVQxSkVJajQ4WnlCa1lYUmhMVzF0YkMxdWIyUmxQU0p0YVNJK1BIVnpaU0JrWVhSaExXTTlJakZFTkRSQ0lpQjRiR2x1YXpwb2NtVm1QU0lqVFVwWUxURXdMVlJGV0MxSkxURkVORFJDSWk4K1BDOW5QanhuSUdSaGRHRXRiVzFzTFc1dlpHVTlJbTFwSWlCMGNtRnVjMlp2Y20wOUluUnlZVzV6YkdGMFpTZzROVElzTUNraVBqeDFjMlVnWkdGMFlTMWpQU0l4UkRRMFF5SWdlR3hwYm1zNmFISmxaajBpSTAxS1dDMHhNQzFVUlZndFNTMHhSRFEwUXlJdlBqd3ZaejQ4TDJjK1BDOW5Qand2Wno0OEwyYytQQzl6ZG1jKyIsCgkiUmVhbFZpZXdTaXplSnNvbiIgOiAie1wiaGVpZ2h0XCI6ODIxLjQyODYwNDEyNTk3NjYsXCJ3aWR0aFwiOjI2NjAuNzE0NDE2NTAzOTA2Mn0iCn0K"/>
    </extobj>
    <extobj name="2384804F-3998-4D57-9195-F3826E402611-7">
      <extobjdata type="2384804F-3998-4D57-9195-F3826E402611" data="ewoJIkltZ1NldHRpbmdKc29uIiA6ICJ7XCJoZWlnaHRcIjoxNS4xNzg1NzE0Mjg1NzE0MjcsXCJ3aWR0aFwiOjQ1LjUzNTcxNDI4NTcxNDI4NX0iLAoJIkxhdGV4IiA6ICJQX3MsIFBfZCIsCgkiTGF0ZXhJbWdCYXNlNjQiIDogIlBITjJaeUI0Yld4dWN6MGlhSFIwY0RvdkwzZDNkeTUzTXk1dmNtY3ZNakF3TUM5emRtY2lJSGRwWkhSb1BTSTFMamcyT1dWNElpQm9aV2xuYUhROUlqRXVPVGcwWlhnaUlISnZiR1U5SW1sdFp5SWdabTlqZFhOaFlteGxQU0ptWVd4elpTSWdkbWxsZDBKdmVEMGlNQ0F0TmpneklESTFPVFFnT0RjM0lpQjRiV3h1Y3pwNGJHbHVhejBpYUhSMGNEb3ZMM2QzZHk1M015NXZjbWN2TVRrNU9TOTRiR2x1YXlJZ1lYSnBZUzFvYVdSa1pXNDlJblJ5ZFdVaUlITjBlV3hsUFNKMlpYSjBhV05oYkMxaGJHbG5iam9nTFRBdU5ETTVaWGc3SUcxaGVDMTNhV1IwYURvZ09UZ2xPeUkrUEdSbFpuTStQSEJoZEdnZ2FXUTlJazFLV0MweE15MVVSVmd0U1MweFJEUTBNeUlnWkQwaVRUSTROeUEyTWpoUk1qZzNJRFl6TlNBeU16QWdOak0zVVRJd05pQTJNemNnTVRrNUlEWXpPRlF4T1RJZ05qUTRVVEU1TWlBMk5Ea2dNVGswSURZMU9WRXlNREFnTmpjNUlESXdNeUEyT0RGVU16azNJRFk0TTFFMU9EY2dOamd5SURZd01DQTJPREJSTmpZMElEWTJPU0EzTURjZ05qTXhWRGMxTVNBMU16QlJOelV4SURRMU15QTJPRFVnTXpnNVVUWXhOaUF6TWpFZ05UQTNJRE13TTFFMU1EQWdNekF5SURRd01pQXpNREZJTXpBM1RESTNOeUF4T0RKUk1qUTNJRFkySURJME55QTFPVkV5TkRjZ05UVWdNalE0SURVMFZESTFOU0ExTUZReU56SWdORGhVTXpBMUlEUTJTRE16TmxFek5ESWdNemNnTXpReUlETTFVVE0wTWlBeE9TQXpNelVnTlZFek16QWdNQ0F6TVRrZ01GRXpNVFlnTUNBeU9ESWdNVlF4T0RJZ01sRXhNakFnTWlBNE55QXlWRFV4SURGUk16TWdNU0F6TXlBeE1WRXpNeUF4TXlBek5pQXlOVkUwTUNBME1TQTBOQ0EwTTFRMk55QTBObEU1TkNBME5pQXhNamNnTkRsUk1UUXhJRFV5SURFME5pQTJNVkV4TkRrZ05qVWdNakU0SURNek9WUXlPRGNnTmpJNFdrMDJORFVnTlRVMFVUWTBOU0ExTmpjZ05qUXpJRFUzTlZRMk16UWdOVGszVkRZd09TQTJNVGxVTlRZd0lEWXpOVkUxTlRNZ05qTTJJRFE0TUNBMk16ZFJORFl6SURZek55QTBORFVnTmpNM1ZEUXhOaUEyTXpaVU5EQTBJRFl6TmxFek9URWdOak0xSURNNE5pQTJNamRSTXpnMElEWXlNU0F6TmpjZ05UVXdWRE16TWlBME1USlVNekUwSURNME5GRXpNVFFnTXpReUlETTVOU0F6TkRKSU5EQTNTRFF6TUZFMU5ESWdNelF5SURVNU1DQXpPVEpSTmpFM0lEUXhPU0EyTXpFZ05EY3hWRFkwTlNBMU5UUmFJaTgrUEhCaGRHZ2dhV1E5SWsxS1dDMHhNeTFVUlZndFNTMHhSRFEyTUNJZ1pEMGlUVEV6TVNBeU9EbFJNVE14SURNeU1TQXhORGNnTXpVMFZESXdNeUEwTVRWVU16QXdJRFEwTWxFek5qSWdORFF5SURNNU1DQTBNVFZVTkRFNUlETTFOVkUwTVRrZ016SXpJRFF3TWlBek1EaFVNelkwSURJNU1sRXpOVEVnTWpreUlETTBNQ0F6TURCVU16STRJRE15TmxFek1qZ2dNelF5SURNek55QXpOVFJVTXpVMElETTNNbFF6TmpjZ016YzRVVE0yT0NBek56Z2dNelk0SURNM09WRXpOamdnTXpneUlETTJNU0F6T0RoVU16TTJJRE01T1ZReU9UY2dOREExVVRJME9TQTBNRFVnTWpJM0lETTNPVlF5TURRZ016STJVVEl3TkNBek1ERWdNakl6SURJNU1WUXlOemdnTWpjMFZETXpNQ0F5TlRsUk16azJJREl6TUNBek9UWWdNVFl6VVRNNU5pQXhNelVnTXpnMUlERXdOMVF6TlRJZ05URlVNamc1SURkVU1UazFJQzB4TUZFeE1UZ2dMVEV3SURnMklERTVWRFV6SURnM1VUVXpJREV5TmlBM05DQXhORE5VTVRFNElERTJNRkV4TXpNZ01UWXdJREUwTmlBeE5URlVNVFl3SURFeU1GRXhOakFnT1RRZ01UUXlJRGMyVkRFeE1TQTFPRkV4TURrZ05UY2dNVEE0SURVM1ZERXdOeUExTlZFeE1EZ2dOVElnTVRFMUlEUTNWREUwTmlBek5GUXlNREVnTWpkUk1qTTNJREkzSURJMk15QXpPRlF6TURFZ05qWlVNekU0SURrM1ZETXlNeUF4TWpKUk16SXpJREUxTUNBek1ESWdNVFkwVkRJMU5DQXhPREZVTVRrMUlERTVObFF4TkRnZ01qTXhVVEV6TVNBeU5UWWdNVE14SURJNE9Wb2lMejQ4Y0dGMGFDQnBaRDBpVFVwWUxURXpMVlJGV0MxT0xUSkRJaUJrUFNKTk56Z2dNelZVTnpnZ05qQlVPVFFnTVRBelZERXpOeUF4TWpGUk1UWTFJREV5TVNBeE9EY2dPVFpVTWpFd0lEaFJNakV3SUMweU55QXlNREVnTFRZd1ZERTRNQ0F0TVRFM1ZERTFOQ0F0TVRVNFZERXpNQ0F0TVRnMVZERXhOeUF0TVRrMFVURXhNeUF0TVRrMElERXdOQ0F0TVRnMVZEazFJQzB4TnpKUk9UVWdMVEUyT0NBeE1EWWdMVEUxTmxReE16RWdMVEV5TmxReE5UY2dMVGMyVkRFM015QXRNMVk1VERFM01pQTRVVEUzTUNBM0lERTJOeUEyVkRFMk1TQXpWREUxTWlBeFZERTBNQ0F3VVRFeE15QXdJRGsySURFM1dpSXZQanh3WVhSb0lHbGtQU0pOU2xndE1UTXRWRVZZTFVrdE1VUTBOVEVpSUdROUlrMHpOallnTmpnelVUTTJOeUEyT0RNZ05ETTRJRFk0T0ZRMU1URWdOamswVVRVeU15QTJPVFFnTlRJeklEWTRObEUxTWpNZ05qYzVJRFExTUNBek9EUlVNemMxSURnelZETTNOQ0EyT0ZFek56UWdNallnTkRBeUlESTJVVFF4TVNBeU55QTBNaklnTXpWUk5EUXpJRFUxSURRMk15QXhNekZSTkRZNUlERTFNU0EwTnpNZ01UVXlVVFEzTlNBeE5UTWdORGd6SURFMU0wZzBPRGRJTkRreFVUVXdOaUF4TlRNZ05UQTJJREUwTlZFMU1EWWdNVFF3SURVd015QXhNamxSTkRrd0lEYzVJRFEzTXlBME9GUTBORFVnT0ZRME1UY2dMVGhSTkRBNUlDMHhNQ0F6T1RNZ0xURXdVVE0xT1NBdE1UQWdNek0ySURWVU16QTJJRE0yVERNd01DQTFNVkV5T1RrZ05USWdNamsySURVd1VUSTVOQ0EwT0NBeU9USWdORFpSTWpNeklDMHhNQ0F4TnpJZ0xURXdVVEV4TnlBdE1UQWdOelVnTXpCVU16TWdNVFUzVVRNeklESXdOU0ExTXlBeU5UVlVNVEF4SURNME1WRXhORGdnTXprNElERTVOU0EwTWpCVU1qZ3dJRFEwTWxFek16WWdORFF5SURNMk5DQTBNREJSTXpZNUlETTVOQ0F6TmprZ016azJVVE0zTUNBME1EQWdNemsySURVd05WUTBNalFnTmpFMlVUUXlOQ0EyTWprZ05ERTNJRFl6TWxRek56Z2dOak0zU0RNMU4xRXpOVEVnTmpReklETTFNU0EyTkRWVU16VXpJRFkyTkZFek5UZ2dOamd6SURNMk5pQTJPRE5hVFRNMU1pQXpNalpSTXpJNUlEUXdOU0F5TnpjZ05EQTFVVEkwTWlBME1EVWdNakV3SURNM05GUXhOakFnTWprelVURXpNU0F5TVRRZ01URTVJREV5T1ZFeE1Ua2dNVEkySURFeE9TQXhNVGhVTVRFNElERXdObEV4TVRnZ05qRWdNVE0ySURRMFZERTNPU0F5TmxFeU16TWdNallnTWprd0lEazRUREk1T0NBeE1EbE1NelV5SURNeU5sb2lMejQ4TDJSbFpuTStQR2NnYzNSeWIydGxQU0pqZFhKeVpXNTBRMjlzYjNJaUlHWnBiR3c5SW1OMWNuSmxiblJEYjJ4dmNpSWdjM1J5YjJ0bExYZHBaSFJvUFNJd0lpQjBjbUZ1YzJadmNtMDlJbk5qWVd4bEtERXNMVEVwSWo0OFp5QmtZWFJoTFcxdGJDMXViMlJsUFNKdFlYUm9JajQ4WnlCa1lYUmhMVzF0YkMxdWIyUmxQU0p0YzNWaUlqNDhaeUJrWVhSaExXMXRiQzF1YjJSbFBTSnRhU0krUEhWelpTQmtZWFJoTFdNOUlqRkVORFF6SWlCNGJHbHVhenBvY21WbVBTSWpUVXBZTFRFekxWUkZXQzFKTFRGRU5EUXpJaTgrUEM5blBqeG5JR1JoZEdFdGJXMXNMVzV2WkdVOUltMXBJaUIwY21GdWMyWnZjbTA5SW5SeVlXNXpiR0YwWlNnMk56VXNMVEUxTUNrZ2MyTmhiR1VvTUM0M01EY3BJajQ4ZFhObElHUmhkR0V0WXowaU1VUTBOakFpSUhoc2FXNXJPbWh5WldZOUlpTk5TbGd0TVRNdFZFVllMVWt0TVVRME5qQWlMejQ4TDJjK1BDOW5QanhuSUdSaGRHRXRiVzFzTFc1dlpHVTlJbTF2SWlCMGNtRnVjMlp2Y20wOUluUnlZVzV6YkdGMFpTZ3hNRFUyTGpZc01Da2lQangxYzJVZ1pHRjBZUzFqUFNJeVF5SWdlR3hwYm1zNmFISmxaajBpSTAxS1dDMHhNeTFVUlZndFRpMHlReUl2UGp3dlp6NDhaeUJrWVhSaExXMXRiQzF1YjJSbFBTSnRjM1ZpSWlCMGNtRnVjMlp2Y20wOUluUnlZVzV6YkdGMFpTZ3hOVEF4TGpNc01Da2lQanhuSUdSaGRHRXRiVzFzTFc1dlpHVTlJbTFwSWo0OGRYTmxJR1JoZEdFdFl6MGlNVVEwTkRNaUlIaHNhVzVyT21oeVpXWTlJaU5OU2xndE1UTXRWRVZZTFVrdE1VUTBORE1pTHo0OEwyYytQR2NnWkdGMFlTMXRiV3d0Ym05a1pUMGliV2tpSUhSeVlXNXpabTl5YlQwaWRISmhibk5zWVhSbEtEWTNOU3d0TVRVd0tTQnpZMkZzWlNnd0xqY3dOeWtpUGp4MWMyVWdaR0YwWVMxalBTSXhSRFExTVNJZ2VHeHBibXM2YUhKbFpqMGlJMDFLV0MweE15MVVSVmd0U1MweFJEUTFNU0l2UGp3dlp6NDhMMmMrUEM5blBqd3ZaejQ4TDNOMlp6ND0iLAoJIlJlYWxWaWV3U2l6ZUpzb24iIDogIntcImhlaWdodFwiOjMwOCxcIndpZHRoXCI6OTExfSIKfQo="/>
    </extobj>
    <extobj name="2384804F-3998-4D57-9195-F3826E402611-8">
      <extobjdata type="2384804F-3998-4D57-9195-F3826E402611" data="ewoJIkltZ1NldHRpbmdKc29uIiA6ICJ7XCJoZWlnaHRcIjo1My41NzE0Mjg1NzE0Mjg1NyxcIndpZHRoXCI6MTgxLjI0OTk5OTk5OTk5OTk3fSIsCgkiTGF0ZXgiIDogInJfe1hZfT1cXGZyYWN7MiBjX3tYWX19ezJcXHBpX3tYfVBfe0R9XFxzdW1cXGxpbWl0c19QdF97UH1OX3tQfX0iLAoJIkxhdGV4SW1nQmFzZTY0IiA6ICJQSE4yWnlCNGJXeHVjejBpYUhSMGNEb3ZMM2QzZHk1M015NXZjbWN2TWpBd01DOXpkbWNpSUhkcFpIUm9QU0l5TXk0eU9UWmxlQ0lnYUdWcFoyaDBQU0kyTGprd05XVjRJaUJ5YjJ4bFBTSnBiV2NpSUdadlkzVnpZV0pzWlQwaVptRnNjMlVpSUhacFpYZENiM2c5SWpBZ0xURXpORElnTVRBeU9UWXVPU0F6TURVeUlpQjRiV3h1Y3pwNGJHbHVhejBpYUhSMGNEb3ZMM2QzZHk1M015NXZjbWN2TVRrNU9TOTRiR2x1YXlJZ1lYSnBZUzFvYVdSa1pXNDlJblJ5ZFdVaUlITjBlV3hsUFNKMlpYSjBhV05oYkMxaGJHbG5iam9nTFRNdU9EWTVaWGc3SUcxaGVDMTNhV1IwYURvZ09UZ2xPeUkrUEdSbFpuTStQSEJoZEdnZ2FXUTlJazFLV0MweUxWUkZXQzFKTFRGRU5EVkdJaUJrUFNKTk1qRWdNamczVVRJeUlESTVNQ0F5TXlBeU9UVlVNamdnTXpFM1ZETTRJRE0wT0ZRMU15QXpPREZVTnpNZ05ERXhWRGs1SURRek0xUXhNeklnTkRReVVURTJNU0EwTkRJZ01UZ3pJRFF6TUZReU1UUWdOREE0VkRJeU5TQXpPRGhSTWpJM0lETTRNaUF5TWpnZ016Z3lWREl6TmlBek9EbFJNamcwSURRME1TQXpORGNnTkRReFNETTFNRkV6T1RnZ05EUXhJRFF5TWlBME1EQlJORE13SURNNE1TQTBNekFnTXpZelVUUXpNQ0F6TXpNZ05ERTNJRE14TlZRek9URWdNamt5VkRNMk5pQXlPRGhSTXpRMklESTRPQ0F6TXpRZ01qazVWRE15TWlBek1qaFJNekl5SURNM05pQXpOemdnTXpreVVUTTFOaUEwTURVZ016UXlJRFF3TlZFeU9EWWdOREExSURJek9TQXpNekZSTWpJNUlETXhOU0F5TWpRZ01qazRWREU1TUNBeE5qVlJNVFUySURJMUlERTFNU0F4TmxFeE16Z2dMVEV4SURFd09DQXRNVEZST1RVZ0xURXhJRGczSUMwMVZEYzJJRGRVTnpRZ01UZFJOelFnTXpBZ01URTBJREU0T1ZReE5UUWdNelkyVVRFMU5DQTBNRFVnTVRJNElEUXdOVkV4TURjZ05EQTFJRGt5SURNM04xUTJPQ0F6TVRaVU5UY2dNamd3VVRVMUlESTNPQ0EwTVNBeU56aElNamRSTWpFZ01qZzBJREl4SURJNE4xb2lMejQ4Y0dGMGFDQnBaRDBpVFVwWUxUSXRWRVZZTFVrdE1VUTBORUlpSUdROUlrMDBNaUF3U0RRd1VUSTJJREFnTWpZZ01URlJNallnTVRVZ01qa2dNamRSTXpNZ05ERWdNellnTkROVU5UVWdORFpSTVRReElEUTVJREU1TUNBNU9GRXlNREFnTVRBNElETXdOaUF5TWpSVU5ERXhJRE0wTWxFek1ESWdOakl3SURJNU55QTJNalZSTWpnNElEWXpOaUF5TXpRZ05qTTNTREl3TmxFeU1EQWdOalF6SURJd01DQTJORFZVTWpBeUlEWTJORkV5TURZZ05qYzNJREl4TWlBMk9ETklNakkyVVRJMk1DQTJPREVnTXpRM0lEWTRNVkV6T0RBZ05qZ3hJRFF3T0NBMk9ERlVORFV6SURZNE1sUTBOek1nTmpneVVUUTVNQ0EyT0RJZ05Ea3dJRFkzTVZFME9UQWdOamN3SURRNE9DQTJOVGhSTkRnMElEWTBNeUEwT0RFZ05qUXdWRFEyTlNBMk16ZFJORE0wSURZek5DQTBNVEVnTmpJd1REUTRPQ0EwTWpaTU5UUXhJRFE0TlZFMk5EWWdOVGs0SURZME5pQTJNVEJSTmpRMklEWXlPQ0EyTWpJZ05qTTFVVFl4TnlBMk16VWdOakE1SURZek4xRTFPVFFnTmpNM0lEVTVOQ0EyTkRoUk5UazBJRFkxTUNBMU9UWWdOalkwVVRZd01DQTJOemNnTmpBMklEWTRNMGcyTVRoUk5qRTVJRFk0TXlBMk5ETWdOamd6VkRZNU55QTJPREZVTnpNNElEWTRNRkU0TWpnZ05qZ3dJRGd6TnlBMk9ETklPRFExVVRnMU1pQTJOellnT0RVeUlEWTNNbEU0TlRBZ05qUTNJRGcwTUNBMk16ZElPREkwVVRjNU1DQTJNellnTnpZeklEWXlPRlEzTWpJZ05qRXhWRFk1T0NBMU9UTk1OamczSURVNE5GRTJPRGNnTlRnMUlEVTVNaUEwT0RCTU5UQTFJRE00TkZFMU1EVWdNemd6SURVek5pQXpNRFJVTmpBeElERTBNbFEyTXpnZ05UWlJOalE0SURRM0lEWTVPU0EwTmxFM016UWdORFlnTnpNMElETTNVVGN6TkNBek5TQTNNeklnTWpOUk56STRJRGNnTnpJMUlEUlVOekV4SURGUk56QTRJREVnTmpjNElERlVOVGc1SURKUk5USTRJRElnTkRrMklESlVORFl4SURGUk5EUTBJREVnTkRRMElERXdVVFEwTkNBeE1TQTBORFlnTWpWUk5EUTRJRE0xSURRMU1DQXpPVlEwTlRVZ05EUlVORFkwSURRMlZEUTRNQ0EwTjFRMU1EWWdOVFJSTlRJeklEWXlJRFV5TXlBMk5GRTFNaklnTmpRZ05EYzJJREU0TVV3ME1qa2dNams1VVRJME1TQTVOU0F5TXpZZ09EUlJNak15SURjMklESXpNaUEzTWxFeU16SWdOVE1nTWpZeElEUTNVVEkyTWlBME55QXlOamNnTkRkVU1qY3pJRFEyVVRJM05pQTBOaUF5TnpjZ05EWlVNamd3SURRMVZESTRNeUEwTWxReU9EUWdNelZSTWpnMElESTJJREk0TWlBeE9WRXlOemtnTmlBeU56WWdORlF5TmpFZ01WRXlOVGdnTVNBeU5ETWdNVlF5TURFZ01sUXhORElnTWxFMk5DQXlJRFF5SURCYUlpOCtQSEJoZEdnZ2FXUTlJazFLV0MweUxWUkZXQzFKTFRGRU5EUkRJaUJrUFNKTk5qWWdOak0zVVRVMElEWXpOeUEwT1NBMk16ZFVNemtnTmpNNFZETXlJRFkwTVZRek1DQTJORGRVTXpNZ05qWTBWRFF5SURZNE1sRTBOQ0EyT0RNZ05UWWdOamd6VVRFd05DQTJPREFnTVRZMUlEWTRNRkV5T0RnZ05qZ3dJRE13TmlBMk9ETklNekUyVVRNeU1pQTJOemNnTXpJeUlEWTNORlF6TWpBZ05qVTJVVE14TmlBMk5ETWdNekV3SURZek4wZ3lPVGhSTWpReUlEWXpOeUF5TkRJZ05qSTBVVEkwTWlBMk1Ua2dNamt5SURRM04xUXpORE1nTXpNelRETTBOaUF6TXpaUk16VXdJRE0wTUNBek5UZ2dNelE1VkRNM09TQXpOek5VTkRFeElEUXhNRlEwTlRRZ05EWXhVVFUwTmlBMU5qZ2dOVFl4SURVNE4xUTFOemNnTmpFNFVUVTNOeUEyTXpRZ05UUTFJRFl6TjFFMU1qZ2dOak0zSURVeU9DQTJORGRSTlRJNElEWTBPU0ExTXpBZ05qWXhVVFV6TXlBMk56WWdOVE0xSURZM09WUTFORGtnTmpnelVUVTFNU0EyT0RNZ05UYzRJRFk0TWxRMk5UY2dOamd3VVRZNE5DQTJPREFnTnpFeklEWTRNVlEzTkRZZ05qZ3lVVGMyTXlBMk9ESWdOell6SURZM00xRTNOak1nTmpZNUlEYzJNQ0EyTlRkVU56VTFJRFkwTTFFM05UTWdOak0zSURjek5DQTJNemRSTmpZeUlEWXpNaUEyTVRjZ05UZzNVVFl3T0NBMU56Z2dORGMzSURReU5Fd3pORGdnTWpjelRETXlNaUF4TmpsUk1qazFJRFl5SURJNU5TQTFOMUV5T1RVZ05EWWdNell6SURRMlVUTTNPU0EwTmlBek9EUWdORFZVTXprd0lETTFVVE01TUNBek15QXpPRGdnTWpOUk16ZzBJRFlnTXpneUlEUlVNelkySURGUk16WXhJREVnTXpJMElERlVNak15SURKUk1UY3dJRElnTVRNNElESlVNVEF5SURGUk9EUWdNU0E0TkNBNVVUZzBJREUwSURnM0lESTBVVGc0SURJM0lEZzVJRE13VkRrd0lETTFWRGt4SURNNVZEa3pJRFF5VkRrMklEUTBWREV3TVNBME5WUXhNRGNnTkRWVU1URTJJRFEyVkRFeU9TQTBObEV4TmpnZ05EY2dNVGd3SURVd1ZERTVPQ0EyTTFFeU1ERWdOamdnTWpJM0lERTNNVXd5TlRJZ01qYzBUREV5T1NBMk1qTlJNVEk0SURZeU5DQXhNamNnTmpJMVZERXlOU0EyTWpkVU1USXlJRFl5T1ZReE1UZ2dOak14VkRFeE15QTJNek5VTVRBMUlEWXpORlE1TmlBMk16VlVPRE1nTmpNMlZEWTJJRFl6TjFvaUx6NDhjR0YwYUNCcFpEMGlUVXBZTFRJ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KTFRGRU5EVXdJaUJrUFNKTk16UWdNVFU1VVRNMElESTJPQ0F4TWpBZ016VTFWRE13TmlBME5ESlJNell5SURRME1pQXpPVFFnTkRFNFZEUXlOeUF6TlRWUk5ESTNJRE15TmlBME1EZ2dNekEyVkRNMk1DQXlPRFZSTXpReElESTROU0F6TXpBZ01qazFWRE14T1NBek1qVlVNek13SURNMU9WUXpOVElnTXpnd1ZETTJOaUF6T0RaSU16WTNVVE0yTnlBek9EZ2dNell4SURNNU1sUXpOREFnTkRBd1ZETXdOaUEwTURSUk1qYzJJRFF3TkNBeU5Ea2dNemt3VVRJeU9DQXpPREVnTWpBMklETTFPVkV4TmpJZ016RTFJREUwTWlBeU16VlVNVEl4SURFeE9WRXhNakVnTnpNZ01UUTNJRFV3VVRFMk9TQXlOaUF5TURVZ01qWklNakE1VVRNeU1TQXlOaUF6T1RRZ01URXhVVFF3TXlBeE1qRWdOREEySURFeU1WRTBNVEFnTVRJeElEUXhPU0F4TVRKVU5ESTVJRGs0VkRReU1DQTRNMVF6T1RFZ05UVlVNelEySURJMVZESTRNaUF3VkRJd01pQXRNVEZSTVRJM0lDMHhNU0E0TVNBek4xUXpOQ0F4TlRsYUlpOCtQSEJoZEdnZ2FXUTlJazFLV0MweUxWUkZXQzFKTFRGRU56QkNJaUJrUFNKTk1UTXlJQzB4TVZFNU9DQXRNVEVnT1RnZ01qSldNek5NTVRFeElEWXhVVEU0TmlBeU1Ua2dNakl3SURNek5Fd3lNamdnTXpVNFNERTVObEV4TlRnZ016VTRJREUwTWlBek5UVlVNVEF6SURNek5sRTVNaUF6TWprZ09ERWdNekU0VkRZeUlESTVOMVExTXlBeU9EVlJOVEVnTWpnMElETTRJREk0TkZFeE9TQXlPRFFnTVRrZ01qazBVVEU1SURNd01DQXpPQ0F6TWpsVU9UTWdNemt4VkRFMk5DQTBNamxSTVRjeElEUXpNU0F6T0RrZ05ETXhVVFUwT1NBME16RWdOVFV6SURRek1GRTFOek1nTkRJeklEVTNNeUEwTURKUk5UY3pJRE0zTVNBMU5ERWdNell3VVRVek5TQXpOVGdnTkRjeUlETTFPRWcwTURoTU5EQTFJRE0wTVZFek9UTWdNalk1SURNNU15QXlNakpSTXpreklERTNNQ0EwTURJZ01USTVWRFF5TVNBMk5WUTBNekVnTXpkUk5ETXhJREl3SURReE55QTFWRE00TVNBdE1UQlJNemN3SUMweE1DQXpOak1nTFRkVU16UTNJREUzVkRNek1TQTNOMUV6TXpBZ09EWWdNek13SURFeU1WRXpNekFnTVRjd0lETXpPU0F5TWpaVU16VTNJRE14T0ZRek5qY2dNelU0U0RJMk9Vd3lOamdnTXpVMFVUSTJPQ0F6TlRFZ01qUTVJREkzTlZReU1EWWdNVEUwVkRFM05TQXhOMUV4TmpRZ0xURXhJREV6TWlBdE1URmFJaTgrUEhCaGRHZ2dhV1E5SWsxS1dDMHlMVlJGV0MxSkxURkVORFF6SWlCa1BTSk5NamczSURZeU9GRXlPRGNnTmpNMUlESXpNQ0EyTXpkUk1qQTJJRFl6TnlBeE9Ua2dOak00VkRFNU1pQTJORGhSTVRreUlEWTBPU0F4T1RRZ05qVTVVVEl3TUNBMk56a2dNakF6SURZNE1WUXpPVGNnTmpnelVUVTROeUEyT0RJZ05qQXdJRFk0TUZFMk5qUWdOalk1SURjd055QTJNekZVTnpVeElEVXpNRkUzTlRFZ05EVXpJRFk0TlNBek9EbFJOakUySURNeU1TQTFNRGNnTXpBelVUVXdNQ0F6TURJZ05EQXlJRE13TVVnek1EZE1NamMzSURFNE1sRXlORGNnTmpZZ01qUTNJRFU1VVRJME55QTFOU0F5TkRnZ05UUlVNalUxSURVd1ZESTNNaUEwT0ZRek1EVWdORFpJTXpNMlVUTTBNaUF6TnlBek5ESWdNelZSTXpReUlERTVJRE16TlNBMVVUTXpNQ0F3SURNeE9TQXdVVE14TmlBd0lESTRNaUF4VkRFNE1pQXlVVEV5TUNBeUlEZzNJREpVTlRFZ01WRXpNeUF4SURNeklERXhVVE16SURFeklETTJJREkxVVRRd0lEUXhJRFEwSURRelZEWTNJRFEyVVRrMElEUTJJREV5TnlBME9WRXhOREVnTlRJZ01UUTJJRFl4VVRFME9TQTJOU0F5TVRnZ016TTVWREk0TnlBMk1qaGFUVFkwTlNBMU5UUlJOalExSURVMk55QTJORE1nTlRjMVZEWXpOQ0ExT1RkVU5qQTVJRFl4T1ZRMU5qQWdOak0xVVRVMU15QTJNellnTkRnd0lEWXpOMUUwTmpNZ05qTTNJRFEwTlNBMk16ZFVOREUySURZek5sUTBNRFFnTmpNMlVUTTVNU0EyTXpVZ016ZzJJRFl5TjFFek9EUWdOakl4SURNMk55QTFOVEJVTXpNeUlEUXhNbFF6TVRRZ016UTBVVE14TkNBek5ESWdNemsxSURNME1rZzBNRGRJTkRNd1VUVTBNaUF6TkRJZ05Ua3dJRE01TWxFMk1UY2dOREU1SURZek1TQTBOekZVTmpRMUlEVTFORm9pTHo0OGNHRjBhQ0JwWkQwaVRVcFlMVEl0VkVWWUxVa3RNVVEwTXpjaUlHUTlJazB5T0RjZ05qSTRVVEk0TnlBMk16VWdNak13SURZek4xRXlNRGNnTmpNM0lESXdNQ0EyTXpoVU1Ua3pJRFkwTjFFeE9UTWdOalUxSURFNU55QTJOamRVTWpBMElEWTRNbEV5TURZZ05qZ3pJRFF3TXlBMk9ETlJOVGN3SURZNE1pQTFPVEFnTmpneVZEWXpNQ0EyTnpaUk56QXlJRFkxT1NBM05USWdOVGszVkRnd015QTBNekZST0RBeklESTNOU0EyT1RZZ01UVXhWRFEwTkNBelREUXpNQ0F4VERJek5pQXdTREV5TlVnM01sRTBPQ0F3SURReElESlVNek1nTVRGUk16TWdNVE1nTXpZZ01qVlJOREFnTkRFZ05EUWdORE5VTmpjZ05EWlJPVFFnTkRZZ01USTNJRFE1VVRFME1TQTFNaUF4TkRZZ05qRlJNVFE1SURZMUlESXhPQ0F6TXpsVU1qZzNJRFl5T0ZwTk56QXpJRFEyT1ZFM01ETWdOVEEzSURZNU1pQTFNemRVTmpZMklEVTRORlEyTWprZ05qRXpWRFU1TUNBMk1qbFVOVFUxSURZek5sRTFOVE1nTmpNMklEVTBNU0EyTXpaVU5URXlJRFl6TmxRME56a2dOak0zU0RRek5sRXpPVElnTmpNM0lETTROaUEyTWpkUk16ZzBJRFl5TXlBek1UTWdNek01VkRJME1pQTFNbEV5TkRJZ05EZ2dNalV6SURRNFZETXpNQ0EwTjFFek16VWdORGNnTXpRNUlEUTNWRE0zTXlBME5sRTBPVGtnTkRZZ05UZ3hJREV5T0ZFMk1UY2dNVFkwSURZME1DQXlNVEpVTmpneklETXpPVlEzTURNZ05EWTVXaUl2UGp4d1lYUm9JR2xrUFNKTlNsZ3RNaTFVUlZndFUwOHRNakl4TVNJZ1pEMGlUVFl4SURjME9GRTJOQ0EzTlRBZ05EZzVJRGMxTUVnNU1UTk1PVFUwSURZME1GRTVOalVnTmpBNUlEazNOaUExTnpsVU9Ua3pJRFV6TTFRNU9Ua2dOVEUyU0RrM09VdzVOVGtnTlRFM1VUa3pOaUExTnprZ09EZzJJRFl5TVZRM056Y2dOamd5VVRjeU5DQTNNREFnTmpVMUlEY3dOVlEwTXpZZ056RXdTRE14T1ZFeE9ETWdOekV3SURFNE15QTNNRGxSTVRnMklEY3dOaUF6TkRnZ05EZzBWRFV4TVNBeU5UbFJOVEUzSURJMU1DQTFNVE1nTWpRMFREUTVNQ0F5TVRaUk5EWTJJREU0T0NBME1qQWdNVE0wVkRNek1DQXlOMHd4TkRrZ0xURTROMUV4TkRrZ0xURTRPQ0F6TmpJZ0xURTRPRkV6T0RnZ0xURTRPQ0EwTXpZZ0xURTRPRlExTURZZ0xURTRPVkUyTnprZ0xURTRPU0EzTnpnZ0xURTJNbFE1TXpZZ0xUUXpVVGswTmlBdE1qY2dPVFU1SURaSU9UazVURGt4TXlBdE1qUTVURFE0T1NBdE1qVXdVVFkxSUMweU5UQWdOaklnTFRJME9GRTFOaUF0TWpRMklEVTJJQzB5TXpsUk5UWWdMVEl6TkNBeE1UZ2dMVEUyTVZFeE9EWWdMVGd4SURJME5TQXRNVEZNTkRJNElESXdObEUwTWpnZ01qQTNJREkwTWlBME5qSk1OVGNnTnpFM1REVTJJRGN5T0ZFMU5pQTNORFFnTmpFZ056UTRXaUl2UGp4d1lYUm9JR2xrUFNKTlNsZ3RNaTFVUlZndFNTMHhSRFEyTVNJZ1pEMGlUVEkySURNNE5WRXhPU0F6T1RJZ01Ua2dNemsxVVRFNUlETTVPU0F5TWlBME1URlVNamNnTkRJMVVUSTVJRFF6TUNBek5pQTBNekJVT0RjZ05ETXhTREUwTUV3eE5Ua2dOVEV4VVRFMk1pQTFNaklnTVRZMklEVTBNRlF4TnpNZ05UWTJWREUzT1NBMU9EWlVNVGczSURZd00xUXhPVGNnTmpFMVZESXhNU0EyTWpSVU1qSTVJRFl5TmxFeU5EY2dOakkxSURJMU5DQTJNVFZVTWpZeElEVTVObEV5TmpFZ05UZzVJREkxTWlBMU5EbFVNak15SURRM01Fd3lNaklnTkRNelVUSXlNaUEwTXpFZ01qY3lJRFF6TVVnek1qTlJNek13SURReU5DQXpNekFnTkRJd1VUTXpNQ0F6T1RnZ016RTNJRE00TlVneU1UQk1NVGMwSURJME1GRXhNelVnT0RBZ01UTTFJRFk0VVRFek5TQXlOaUF4TmpJZ01qWlJNVGszSURJMklESXpNQ0EyTUZReU9ETWdNVFEwVVRJNE5TQXhOVEFnTWpnNElERTFNVlF6TURNZ01UVXpTRE13TjFFek1qSWdNVFV6SURNeU1pQXhORFZSTXpJeUlERTBNaUF6TVRrZ01UTXpVVE14TkNBeE1UY2dNekF4SURrMVZESTJOeUEwT0ZReU1UWWdObFF4TlRVZ0xURXhVVEV5TlNBdE1URWdPVGdnTkZRMU9TQTFObEUxTnlBMk5DQTFOeUE0TTFZeE1ERk1PVElnTWpReFVURXlOeUF6T0RJZ01USTRJRE00TTFFeE1qZ2dNemcxSURjM0lETTROVWd5TmxvaUx6NDhjR0YwYUNCcFpEMGlUVXBZTFRJdFZFVllMVWt0TVVRME5ERWlJR1E5SWsweU16UWdOak0zVVRJek1TQTJNemNnTWpJMklEWXpOMUV5TURFZ05qTTNJREU1TmlBMk16aFVNVGt4SURZME9WRXhPVEVnTmpjMklESXdNaUEyT0RKUk1qQTBJRFk0TXlBeU9Ua2dOamd6VVRNM05pQTJPRE1nTXpnM0lEWTRNMVEwTURFZ05qYzNVVFl4TWlBeE9ERWdOakUySURFMk9FdzJOekFnTXpneFVUY3lNeUExT1RJZ056SXpJRFl3TmxFM01qTWdOak16SURZMU9TQTJNemRSTmpNMUlEWXpOeUEyTXpVZ05qUTRVVFl6TlNBMk5UQWdOak0zSURZMk1GRTJOREVnTmpjMklEWTBNeUEyTnpsVU5qVXpJRFk0TTFFMk5UWWdOamd6SURZNE5DQTJPREpVTnpZM0lEWTRNRkU0TVRjZ05qZ3dJRGcwTXlBMk9ERlVPRGN6SURZNE1sRTRPRGdnTmpneUlEZzRPQ0EyTnpKUk9EZzRJRFkxTUNBNE9EQWdOalF5VVRnM09DQTJNemNnT0RVNElEWXpOMUUzT0RjZ05qTXpJRGMyT1NBMU9UZE1Oakl3SURkUk5qRTRJREFnTlRrNUlEQlJOVGcxSURBZ05UZ3lJREpSTlRjNUlEVWdORFV6SURNd05Vd3pNallnTmpBMFRESTJNU0F6TkRSUk1UazJJRGc0SURFNU5pQTNPVkV5TURFZ05EWWdNalk0SURRMlNESTNPRkV5T0RRZ05ERWdNamcwSURNNFZESTRNaUF4T1ZFeU56Z2dOaUF5TnpJZ01FZ3lOVGxSTWpJNElESWdNVFV4SURKUk1USXpJRElnTVRBd0lESlVOak1nTWxRME5pQXhVVE14SURFZ016RWdNVEJSTXpFZ01UUWdNelFnTWpaVU16a2dOREJSTkRFZ05EWWdOaklnTkRaUk1UTXdJRFE1SURFMU1DQTROVkV4TlRRZ09URWdNakl4SURNMk1rd3lPRGtnTmpNMFVUSTROeUEyTXpVZ01qTTBJRFl6TjFvaUx6NDhMMlJsWm5NK1BHY2djM1J5YjJ0bFBTSmpkWEp5Wlc1MFEyOXNiM0lpSUdacGJHdzlJbU4xY25KbGJuUkRiMnh2Y2lJZ2MzUnliMnRsTFhkcFpIUm9QU0l3SWlCMGNtRnVjMlp2Y20wOUluTmpZV3hsS0RFc0xURXBJajQ4WnlCa1lYUmhMVzF0YkMxdWIyUmxQU0p0WVhSb0lqNDhaeUJrWVhSaExXMXRiQzF1YjJSbFBTSnRjM1ZpSWo0OFp5QmtZWFJoTFcxdGJDMXViMlJsUFNKdGFTSStQSFZ6WlNCa1lYUmhMV005SWpGRU5EVkdJaUI0YkdsdWF6cG9jbVZtUFNJalRVcFlMVEl0VkVWWUxVa3RNVVEwTlVZaUx6NDhMMmMrUEdjZ1pHRjBZUzF0Yld3dGJtOWtaVDBpVkdWWVFYUnZiU0lnZEhKaGJuTm1iM0p0UFNKMGNtRnVjMnhoZEdVb05EZzBMQzB4TlRBcElITmpZV3hsS0RBdU56QTNLU0lnWkdGMFlTMXRhbmd0ZEdWNFkyeGhjM005SWs5U1JDSStQR2NnWkdGMFlTMXRiV3d0Ym05a1pUMGliV2tpUGp4MWMyVWdaR0YwWVMxalBTSXhSRFEwUWlJZ2VHeHBibXM2YUhKbFpqMGlJMDFLV0MweUxWUkZXQzFKTFRGRU5EUkNJaTgrUEM5blBqeG5JR1JoZEdFdGJXMXNMVzV2WkdVOUltMXBJaUIwY21GdWMyWnZjbTA5SW5SeVlXNXpiR0YwWlNnNE5USXNNQ2tpUGp4MWMyVWdaR0YwWVMxalBTSXhSRFEwUXlJZ2VHeHBibXM2YUhKbFpqMGlJMDFLV0MweUxWUkZXQzFKTFRGRU5EUkRJaTgrUEM5blBqd3ZaejQ4TDJjK1BHY2daR0YwWVMxdGJXd3RibTlrWlQwaWJXOGlJSFJ5WVc1elptOXliVDBpZEhKaGJuTnNZWFJsS0RFNU5UTXVPQ3d3S1NJK1BIVnpaU0JrWVhSaExXTTlJak5FSWlCNGJHbHVhenBvY21WbVBTSWpUVXBZTFRJdFZFVllMVTR0TTBRaUx6NDhMMmMrUEdjZ1pHRjBZUzF0Yld3dGJtOWtaVDBpYldaeVlXTWlJSFJ5WVc1elptOXliVDBpZEhKaGJuTnNZWFJsS0RNd01Ea3VOU3d3S1NJK1BHY2daR0YwWVMxdGJXd3RibTlrWlQwaWJYSnZkeUlnZEhKaGJuTm1iM0p0UFNKMGNtRnVjMnhoZEdVb01qVTJOQzQzTERZM05pa2lQanhuSUdSaGRHRXRiVzFzTFc1dlpHVTlJbTF1SWo0OGRYTmxJR1JoZEdFdFl6MGlNeklpSUhoc2FXNXJPbWh5WldZOUlpTk5TbGd0TWkxVVJWZ3RUaTB6TWlJdlBqd3ZaejQ4WnlCa1lYUmhMVzF0YkMxdWIyUmxQU0p0YzNWaUlpQjBjbUZ1YzJadmNtMDlJblJ5WVc1emJHRjBaU2cxTURBc01Da2lQanhuSUdSaGRHRXRiVzFzTFc1dlpHVTlJbTFwSWo0OGRYTmxJR1JoZEdFdFl6MGlNVVEwTlRBaUlIaHNhVzVyT21oeVpXWTlJaU5OU2xndE1pMVVSVmd0U1MweFJEUTFNQ0l2UGp3dlp6NDhaeUJrWVhSaExXMXRiQzF1YjJSbFBTSlVaVmhCZEc5dElpQjBjbUZ1YzJadmNtMDlJblJ5WVc1emJHRjBaU2cwTmpZc0xURTFNQ2tnYzJOaGJHVW9NQzQzTURjcElpQmtZWFJoTFcxcWVDMTBaWGhqYkdGemN6MGlUMUpFSWo0OFp5QmtZWFJoTFcxdGJDMXViMlJsUFNKdGFTSStQSFZ6WlNCa1lYUmhMV005SWpGRU5EUkNJaUI0YkdsdWF6cG9jbVZtUFNJalRVcFlMVEl0VkVWWUxVa3RNVVEwTkVJaUx6NDhMMmMrUEdjZ1pHRjBZUzF0Yld3dGJtOWtaVDBpYldraUlIUnlZVzV6Wm05eWJUMGlkSEpoYm5Oc1lYUmxLRGcxTWl3d0tTSStQSFZ6WlNCa1lYUmhMV005SWpGRU5EUkRJaUI0YkdsdWF6cG9jbVZtUFNJalRVcFlMVEl0VkVWWUxVa3RNVVEwTkVNaUx6NDhMMmMrUEM5blBqd3ZaejQ4TDJjK1BHY2daR0YwWVMxdGJXd3RibTlrWlQwaWJYSnZkeUlnZEhKaGJuTm1iM0p0UFNKMGNtRnVjMnhoZEdVb01qSXdMQzAzTVRBcElqNDhaeUJrWVhSaExXMXRiQzF1YjJSbFBTSnRiaUkrUEhWelpTQmtZWFJoTFdNOUlqTXlJaUI0YkdsdWF6cG9jbVZtUFNJalRVcFlMVEl0VkVWWUxVNHRNeklpTHo0OEwyYytQR2NnWkdGMFlTMXRiV3d0Ym05a1pUMGliWE4xWWlJZ2RISmhibk5tYjNKdFBTSjBjbUZ1YzJ4aGRHVW9OVEF3TERBcElqNDhaeUJrWVhSaExXMXRiQzF1YjJSbFBTSnRhU0krUEhWelpTQmtZWFJoTFdNOUlqRkVOekJDSWlCNGJHbHVhenBvY21WbVBTSWpUVXBZTFRJdFZFVllMVWt0TVVRM01FSWlMejQ4TDJjK1BHY2daR0YwWVMxdGJXd3RibTlrWlQwaVZHVllRWFJ2YlNJZ2RISmhibk5tYjNKdFBTSjBjbUZ1YzJ4aGRHVW9OakF6TEMweE5UQXBJSE5qWVd4bEtEQXVOekEzS1NJZ1pHRjBZUzF0YW5ndGRHVjRZMnhoYzNNOUlrOVNSQ0krUEdjZ1pHRjBZUzF0Yld3dGJtOWtaVDBpYldraVBqeDFjMlVnWkdGMFlTMWpQU0l4UkRRMFFpSWdlR3hwYm1zNmFISmxaajBpSTAxS1dDMHlMVlJGV0MxSkxURkVORFJDSWk4K1BDOW5Qand2Wno0OEwyYytQR2NnWkdGMFlTMXRiV3d0Ym05a1pUMGliWE4xWWlJZ2RISmhibk5tYjNKdFBTSjBjbUZ1YzJ4aGRHVW9NVGMxTlM0MUxEQXBJajQ4WnlCa1lYUmhMVzF0YkMxdWIyUmxQU0p0YVNJK1BIVnpaU0JrWVhSaExXTTlJakZFTkRReklpQjRiR2x1YXpwb2NtVm1QU0lqVFVwWUxUSXRWRVZZTFVrdE1VUTBORE1pTHo0OEwyYytQR2NnWkdGMFlTMXRiV3d0Ym05a1pUMGlWR1ZZUVhSdmJTSWdkSEpoYm5ObWIzSnRQU0owY21GdWMyeGhkR1VvTmpjMUxDMHhOVEFwSUhOallXeGxLREF1TnpBM0tTSWdaR0YwWVMxdGFuZ3RkR1Y0WTJ4aGMzTTlJazlTUkNJK1BHY2daR0YwWVMxdGJXd3RibTlrWlQwaWJXa2lQangxYzJVZ1pHRjBZUzFqUFNJeFJEUXpOeUlnZUd4cGJtczZhSEpsWmowaUkwMUtXQzB5TFZSRldDMUpMVEZFTkRNM0lpOCtQQzluUGp3dlp6NDhMMmMrUEdjZ1pHRjBZUzF0Yld3dGJtOWtaVDBpYlhWdVpHVnlJaUIwY21GdWMyWnZjbTA5SW5SeVlXNXpiR0YwWlNnek1qTXlMallzTUNraVBqeG5JR1JoZEdFdGJXMXNMVzV2WkdVOUltMXZJajQ4ZFhObElHUmhkR0V0WXowaU1qSXhNU0lnZUd4cGJtczZhSEpsWmowaUkwMUtXQzB5TFZSRldDMVRUeTB5TWpFeElpOCtQQzluUGp4bklHUmhkR0V0Ylcxc0xXNXZaR1U5SW0xcElpQjBjbUZ1YzJadmNtMDlJblJ5WVc1emJHRjBaU2d5TmpJdU5Td3RPVEF3S1NCelkyRnNaU2d3TGpjd055a2lQangxYzJVZ1pHRjBZUzFqUFNJeFJEUTBNeUlnZUd4cGJtczZhSEpsWmowaUkwMUtXQzB5TFZSRldDMUpMVEZFTkRReklpOCtQQzluUGp3dlp6NDhaeUJrWVhSaExXMXRiQzF1YjJSbFBTSnRjM1ZpSWlCMGNtRnVjMlp2Y20wOUluUnlZVzV6YkdGMFpTZzBORFUxTGpNc01Da2lQanhuSUdSaGRHRXRiVzFzTFc1dlpHVTlJbTFwSWo0OGRYTmxJR1JoZEdFdFl6MGlNVVEwTmpFaUlIaHNhVzVyT21oeVpXWTlJaU5OU2xndE1pMVVSVmd0U1MweFJEUTJNU0l2UGp3dlp6NDhaeUJrWVhSaExXMXRiQzF1YjJSbFBTSlVaVmhCZEc5dElpQjBjbUZ1YzJadmNtMDlJblJ5WVc1emJHRjBaU2d6T1RRc0xURTFNQ2tnYzJOaGJHVW9NQzQzTURjcElpQmtZWFJoTFcxcWVDMTBaWGhqYkdGemN6MGlUMUpFSWo0OFp5QmtZWFJoTFcxdGJDMXViMlJsUFNKdGFTSStQSFZ6WlNCa1lYUmhMV005SWpGRU5EUXpJaUI0YkdsdWF6cG9jbVZtUFNJalRVcFlMVEl0VkVWWUxVa3RNVVEwTkRNaUx6NDhMMmMrUEM5blBqd3ZaejQ4WnlCa1lYUmhMVzF0YkMxdWIyUmxQU0p0YzNWaUlpQjBjbUZ1YzJadmNtMDlJblJ5WVc1emJHRjBaU2cxTkRNd0xqTXNNQ2tpUGp4bklHUmhkR0V0Ylcxc0xXNXZaR1U5SW0xcElqNDhkWE5sSUdSaGRHRXRZejBpTVVRME5ERWlJSGhzYVc1ck9taHlaV1k5SWlOTlNsZ3RNaTFVUlZndFNTMHhSRFEwTVNJdlBqd3ZaejQ4WnlCa1lYUmhMVzF0YkMxdWIyUmxQU0pVWlZoQmRHOXRJaUIwY21GdWMyWnZjbTA5SW5SeVlXNXpiR0YwWlNnNE16WXNMVEUxTUNrZ2MyTmhiR1VvTUM0M01EY3BJaUJrWVhSaExXMXFlQzEwWlhoamJHRnpjejBpVDFKRUlqNDhaeUJrWVhSaExXMXRiQzF1YjJSbFBTSnRhU0krUEhWelpTQmtZWFJoTFdNOUlqRkVORFF6SWlCNGJHbHVhenBvY21WbVBTSWpUVXBZTFRJdFZFVllMVWt0TVVRME5ETWlMejQ4TDJjK1BDOW5Qand2Wno0OEwyYytQSEpsWTNRZ2QybGtkR2c5SWpjd05EY3VNeUlnYUdWcFoyaDBQU0kyTUNJZ2VEMGlNVEl3SWlCNVBTSXlNakFpTHo0OEwyYytQQzluUGp3dlp6NDhMM04yWno0PSIsCgkiUmVhbFZpZXdTaXplSnNvbiIgOiAie1wiaGVpZ2h0XCI6MTA3MS40Mjg2MDQxMjU5NzY2LFwid2lkdGhcIjozNjI1fSIKfQo="/>
    </extobj>
    <extobj name="2384804F-3998-4D57-9195-F3826E402611-9">
      <extobjdata type="2384804F-3998-4D57-9195-F3826E402611" data="ewoJIkltZ1NldHRpbmdKc29uIiA6ICJ7XCJoZWlnaHRcIjoyNS44OTI4NTcxNDI4NTcxNCxcIndpZHRoXCI6NDU4LjkyODU3MTQyODU3MTR9IiwKCSJMYXRleCIgOiAiTFAoaSk9KOKIkV97eOKIiGt9UHIoeHxpLHRMKUxMKHgpKeKLhSjiiJFfe3jiiIhrfVByKHh8aSx0UilMUih4KSlcbiIsCgkiTGF0ZXhJbWdCYXNlNjQiIDogIlBITjJaeUI0Yld4dWN6MGlhSFIwY0RvdkwzZDNkeTUzTXk1dmNtY3ZNakF3TUM5emRtY2lJSGRwWkhSb1BTSTJNQzQ1TmpWbGVDSWdhR1ZwWjJoMFBTSXpMak14TVdWNElpQnliMnhsUFNKcGJXY2lJR1p2WTNWellXSnNaVDBpWm1Gc2MyVWlJSFpwWlhkQ2IzZzlJakFnTFRrMU1DQXlOamswTmk0M0lERTBOak11TmlJZ2VHMXNibk02ZUd4cGJtczlJbWgwZEhBNkx5OTNkM2N1ZHpNdWIzSm5MekU1T1RrdmVHeHBibXNpSUdGeWFXRXRhR2xrWkdWdVBTSjBjblZsSWlCemRIbHNaVDBpZG1WeWRHbGpZV3d0WVd4cFoyNDZJQzB4TGpFMk1tVjRPeUJ0WVhndGQybGtkR2c2SURrNEpUc2lQanhrWldaelBqeHdZWFJvSUdsa1BTSk5TbGd0TWpVdFZFVllMVWt0TVVRME0wWWlJR1E5SWsweU1qZ2dOak0zVVRFNU5DQTJNemNnTVRreUlEWTBNVkV4T1RFZ05qUXpJREU1TVNBMk5EbFJNVGt4SURZM015QXlNRElnTmpneVVUSXdOQ0EyT0RNZ01qRTNJRFk0TTFFeU56RWdOamd3SURNME5DQTJPREJSTkRnMUlEWTRNQ0ExTURZZ05qZ3pTRFV4T0ZFMU1qUWdOamMzSURVeU5DQTJOelJVTlRJeUlEWTFObEUxTVRjZ05qUXhJRFV4TXlBMk16ZElORGMxVVRRd05pQTJNellnTXprMElEWXlPRkV6T0RjZ05qSTBJRE00TUNBMk1EQlVNekV6SURNek5sRXlPVGNnTWpjeElESTNPU0F4T1RoVU1qVXlJRGc0VERJME15QTFNbEV5TkRNZ05EZ2dNalV5SURRNFZETXhNU0EwTmtnek1qaFJNell3SURRMklETTNPU0EwTjFRME1qZ2dOVFJVTkRjNElEY3lWRFV5TWlBeE1EWlVOVFkwSURFMk1WRTFPREFnTVRreElEVTVOQ0F5TWpoVU5qRXhJREkzTUZFMk1UWWdNamN6SURZeU9DQXlOek5JTmpReFVUWTBOeUF5TmpRZ05qUTNJREkyTWxRMk1qY2dNakF6VkRVNE15QTRNMVExTlRjZ09WRTFOVFVnTkNBMU5UTWdNMVExTXpjZ01GUTBPVFFnTFRGUk5EZ3pJQzB4SURReE9DQXRNVlF5T1RRZ01FZ3hNVFpSTXpJZ01DQXpNaUF4TUZFek1pQXhOeUF6TkNBeU5GRXpPU0EwTXlBME5DQTBOVkUwT0NBME5pQTFPU0EwTmtnMk5WRTVNaUEwTmlBeE1qVWdORGxSTVRNNUlEVXlJREUwTkNBMk1WRXhORGNnTmpVZ01qRTJJRE16T1ZReU9EVWdOakk0VVRJNE5TQTJNelVnTWpJNElEWXpOMW9pTHo0OGNHRjBhQ0JwWkQwaVRVcFlMVEkxTFZSRldDMUpMVEZFTkRReklpQmtQU0pOTWpnM0lEWXlPRkV5T0RjZ05qTTFJREl6TUNBMk16ZFJNakEySURZek55QXhPVGtnTmpNNFZERTVNaUEyTkRoUk1Ua3lJRFkwT1NBeE9UUWdOalU1VVRJd01DQTJOemtnTWpBeklEWTRNVlF6T1RjZ05qZ3pVVFU0TnlBMk9ESWdOakF3SURZNE1GRTJOalFnTmpZNUlEY3dOeUEyTXpGVU56VXhJRFV6TUZFM05URWdORFV6SURZNE5TQXpPRGxSTmpFMklETXlNU0ExTURjZ016QXpVVFV3TUNBek1ESWdOREF5SURNd01VZ3pNRGRNTWpjM0lERTRNbEV5TkRjZ05qWWdNalEzSURVNVVUSTBOeUExTlNBeU5EZ2dOVFJVTWpVMUlEVXdWREkzTWlBME9GUXpNRFVnTkRaSU16TTJVVE0wTWlBek55QXpORElnTXpWUk16UXlJREU1SURNek5TQTFVVE16TUNBd0lETXhPU0F3VVRNeE5pQXdJREk0TWlBeFZERTRNaUF5VVRFeU1DQXlJRGczSURKVU5URWdNVkV6TXlBeElETXpJREV4VVRNeklERXpJRE0ySURJMVVUUXdJRFF4SURRMElEUXpWRFkzSURRMlVUazBJRFEySURFeU55QTBPVkV4TkRFZ05USWdNVFEySURZeFVURTBPU0EyTlNBeU1UZ2dNek01VkRJNE55QTJNamhhVFRZME5TQTFOVFJSTmpRMUlEVTJOeUEyTkRNZ05UYzFWRFl6TkNBMU9UZFVOakE1SURZeE9WUTFOakFnTmpNMVVUVTFNeUEyTXpZZ05EZ3dJRFl6TjFFME5qTWdOak0zSURRME5TQTJNemRVTkRFMklEWXpObFEwTURRZ05qTTJVVE01TVNBMk16VWdNemcySURZeU4xRXpPRFFnTmpJeElETTJOeUExTlRCVU16TXlJRFF4TWxRek1UUWdNelEwVVRNeE5DQXpORElnTXprMUlETTBNa2cwTURkSU5ETXdVVFUwTWlBek5ESWdOVGt3SURNNU1sRTJNVGNnTkRFNUlEWXpNU0EwTnpGVU5qUTFJRFUxTkZvaUx6NDhjR0YwYUNCcFpEMGlUVXBZTFRJMU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B5TlMxVVJWZ3RTUzB4UkRRMU5pSWdaRDBpVFRFNE5DQTJNREJSTVRnMElEWXlOQ0F5TURNZ05qUXlWREkwTnlBMk5qRlJNalkxSURZMk1TQXlOemNnTmpRNVZESTVNQ0EyTVRsUk1qa3dJRFU1TmlBeU56QWdOVGMzVkRJeU5pQTFOVGRSTWpFeElEVTFOeUF4T1RnZ05UWTNWREU0TkNBMk1EQmFUVEl4SURJNE4xRXlNU0F5T1RVZ016QWdNekU0VkRVMElETTJPVlE1T0NBME1qQlVNVFU0SURRME1sRXhPVGNnTkRReUlESXlNeUEwTVRsVU1qVXdJRE0xTjFFeU5UQWdNelF3SURJek5pQXpNREZVTVRrMklERTVObFF4TlRRZ09ETlJNVFE1SURZeElERTBPU0ExTVZFeE5Ea2dNallnTVRZMklESTJVVEUzTlNBeU5pQXhPRFVnTWpsVU1qQTRJRFF6VkRJek5TQTNPRlF5TmpBZ01UTTNVVEkyTXlBeE5Ea2dNalkxSURFMU1WUXlPRElnTVRVelVUTXdNaUF4TlRNZ016QXlJREUwTTFFek1ESWdNVE0xSURJNU15QXhNVEpVTWpZNElEWXhWREl5TXlBeE1WUXhOakVnTFRFeFVURXlPU0F0TVRFZ01UQXlJREV3VkRjMElEYzBVVGMwSURreElEYzVJREV3TmxReE1qSWdNakl3VVRFMk1DQXpNakVnTVRZMklETTBNVlF4TnpNZ016Z3dVVEUzTXlBME1EUWdNVFUySURRd05FZ3hOVFJSTVRJMElEUXdOQ0E1T1NBek56RlVOakVnTWpnM1VUWXdJREk0TmlBMU9TQXlPRFJVTlRnZ01qZ3hWRFUySURJM09WUTFNeUF5TnpoVU5Ea2dNamM0VkRReElESTNPRWd5TjFFeU1TQXlPRFFnTWpFZ01qZzNXaUl2UGp4d1lYUm9JR2xrUFNKTlNsZ3RNalV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IQmhkR2dnYVdROUlrMUtXQzB5TlMxVVJWZ3RUaTB6UkNJZ1pEMGlUVFUySURNME4xRTFOaUF6TmpBZ056QWdNelkzU0Rjd04xRTNNaklnTXpVNUlEY3lNaUF6TkRkUk56SXlJRE16TmlBM01EZ2dNekk0VERNNU1DQXpNamRJTnpKUk5UWWdNek15SURVMklETTBOMXBOTlRZZ01UVXpVVFUySURFMk9DQTNNaUF4TnpOSU56QTRVVGN5TWlBeE5qTWdOekl5SURFMU0xRTNNaklnTVRRd0lEY3dOeUF4TXpOSU56QlJOVFlnTVRRd0lEVTJJREUxTTFvaUx6NDhjR0YwYUNCcFpEMGlUVXBZTFRJMUxWUkZXQzFNVHkweU1qRXhJaUJrUFNKTk5qQWdPVFE0VVRZeklEazFNQ0EyTmpVZ09UVXdTREV5TmpkTU1UTXlOU0E0TVRWUk1UTTROQ0EyTnpjZ01UTTRPQ0EyTmpsSU1UTTBPRXd4TXpReElEWTRNMUV4TXpJd0lEY3lOQ0F4TWpnMUlEYzJNVkV4TWpNMUlEZ3dPU0F4TVRjMElEZ3pPRlF4TURNeklEZzRNVlE0T0RJZ09EazRWRFk1T1NBNU1ESklOVGMwU0RVME0wZ3lOVEZNTWpVNUlEZzVNVkUzTWpJZ01qVTRJRGN5TkNBeU5USlJOekkxSURJMU1DQTNNalFnTWpRMlVUY3lNU0F5TkRNZ05EWXdJQzAxTmt3eE9UWWdMVE0xTmxFeE9UWWdMVE0xTnlBME1EY2dMVE0xTjFFME5Ua2dMVE0xTnlBMU5EZ2dMVE0xTjFRMk56WWdMVE0xT0ZFNE1USWdMVE0xT0NBNE9UWWdMVE0xTTFReE1EWXpJQzB6TXpKVU1USXdOQ0F0TWpnelZERXpNRGNnTFRFNU5sRXhNekk0SUMweE56QWdNVE0wT0NBdE1USTBTREV6T0RoUk1UTTRPQ0F0TVRJMUlERXpPREVnTFRFME5WUXhNelUySUMweU1UQlVNVE15TlNBdE1qazBUREV5TmpjZ0xUUTBPVXcyTmpZZ0xUUTFNRkUyTkNBdE5EVXdJRFl4SUMwME5EaFJOVFVnTFRRME5pQTFOU0F0TkRNNVVUVTFJQzAwTXpjZ05UY2dMVFF6TTB3MU9UQWdNVGMzVVRVNU1DQXhOemdnTlRVM0lESXlNbFEwTlRJZ016WTJWRE15TWlBMU5EUk1OVFlnT1RBNVREVTFJRGt5TkZFMU5TQTVORFVnTmpBZ09UUTRXaUl2UGp4d1lYUm9JR2xrUFNKTlNsZ3RNalV0VkVWWUxVa3RNVVEwTmpVaUlHUTlJazAxTWlBeU9EbFJOVGtnTXpNeElERXdOaUF6T0RaVU1qSXlJRFEwTWxFeU5UY2dORFF5SURJNE5pQTBNalJVTXpJNUlETTNPVkV6TnpFZ05EUXlJRFF6TUNBME5ESlJORFkzSURRME1pQTBPVFFnTkRJd1ZEVXlNaUF6TmpGUk5USXlJRE16TWlBMU1EZ2dNekUwVkRRNE1TQXlPVEpVTkRVNElESTRPRkUwTXprZ01qZzRJRFF5TnlBeU9UbFVOREUxSURNeU9GRTBNVFVnTXpjMElEUTJOU0F6T1RGUk5EVTBJRFF3TkNBME1qVWdOREEwVVRReE1pQTBNRFFnTkRBMklEUXdNbEV6TmpnZ016ZzJJRE0xTUNBek16WlJNamt3SURFeE5TQXlPVEFnTnpoUk1qa3dJRFV3SURNd05pQXpPRlF6TkRFZ01qWlJNemM0SURJMklEUXhOQ0ExT1ZRME5qTWdNVFF3VVRRMk5pQXhOVEFnTkRZNUlERTFNVlEwT0RVZ01UVXpTRFE0T1ZFMU1EUWdNVFV6SURVd05DQXhORFZSTlRBMElERTBOQ0ExTURJZ01UTTBVVFE0TmlBM055QTBOREFnTXpOVU16TXpJQzB4TVZFeU5qTWdMVEV4SURJeU55QTFNbEV4T0RZZ0xURXdJREV6TXlBdE1UQklNVEkzVVRjNElDMHhNQ0ExTnlBeE5sUXpOU0EzTVZFek5TQXhNRE1nTlRRZ01USXpWRGs1SURFME0xRXhORElnTVRReklERTBNaUF4TURGUk1UUXlJRGd4SURFek1DQTJObFF4TURjZ05EWlVPVFFnTkRGTU9URWdOREJST1RFZ016a2dPVGNnTXpaVU1URXpJREk1VkRFek1pQXlObEV4TmpnZ01qWWdNVGswSURjeFVUSXdNeUE0TnlBeU1UY2dNVE01VkRJME5TQXlORGRVTWpZeElETXhNMUV5TmpZZ016UXdJREkyTmlBek5USlJNalkySURNNE1DQXlOVEVnTXpreVZESXhOeUEwTURSUk1UYzNJRFF3TkNBeE5ESWdNemN5VkRreklESTVNRkU1TVNBeU9ERWdPRGdnTWpnd1ZEY3lJREkzT0VnMU9GRTFNaUF5T0RRZ05USWdNamc1V2lJdlBqeHdZWFJvSUdsa1BTSk5TbGd0TWpVdFZFVllMVTR0TWpJd09DSWdaRDBpVFRnMElESTFNRkU0TkNBek56SWdNVFkySURRMU1GUXpOakFnTlRNNVVUTTJNU0ExTXprZ016YzNJRFV6T1ZRME1Ua2dOVFF3VkRRMk9TQTFOREJJTlRZNFVUVTRNeUExTXpJZ05UZ3pJRFV5TUZFMU9ETWdOVEV4SURVM01DQTFNREZNTkRZMklEVXdNRkV6TlRVZ05EazVJRE15T1NBME9UUlJNamd3SURRNE1pQXlORElnTkRVNFZERTRNeUEwTURsVU1UUTNJRE0xTkZReE1qa2dNekEyVkRFeU5DQXlOekpXTWpjd1NEVTJPRkUxT0RNZ01qWXlJRFU0TXlBeU5UQlVOVFk0SURJek1FZ3hNalJXTWpJNFVURXlOQ0F5TURjZ01UTTBJREUzTjFReE5qY2dNVEV5VkRJek1TQTBPRlF6TWpnZ04xRXpOVFVnTVNBME5qWWdNRWcxTnpCUk5UZ3pJQzB4TUNBMU9ETWdMVEl3VVRVNE15QXRNeklnTlRZNElDMDBNRWcwTnpGUk5EWTBJQzAwTUNBME5EWWdMVFF3VkRReE55QXROREZSTWpZeUlDMDBNU0F4TnpJZ05EVlJPRFFnTVRJM0lEZzBJREkxTUZvaUx6NDhjR0YwYUNCcFpEMGlUVXBZTFRJMUxWUkZXQzFKTFRGRU5EVTRJaUJrUFNKTk1USXhJRFkwTjFFeE1qRWdOalUzSURFeU5TQTJOekJVTVRNM0lEWTRNMUV4TXpnZ05qZ3pJREl3T1NBMk9EaFVNamd5SURZNU5GRXlPVFFnTmprMElESTVOQ0EyT0RaUk1qazBJRFkzT1NBeU5EUWdORGMzVVRFNU5DQXlOemtnTVRrMElESTNNbEV5TVRNZ01qZ3lJREl5TXlBeU9URlJNalEzSURNd09TQXlPVElnTXpVMFZETTJNaUEwTVRWUk5EQXlJRFEwTWlBME16Z2dORFF5VVRRMk9DQTBORElnTkRnMUlEUXlNMVExTURNZ016WTVVVFV3TXlBek5EUWdORGsySURNeU4xUTBOemNnTXpBeVZEUTFOaUF5T1RGVU5ETTRJREk0T0ZFME1UZ2dNamc0SURRd05pQXlPVGxVTXprMElETXlPRkV6T1RRZ016VXpJRFF4TUNBek5qbFVORFF5SURNNU1FdzBOVGdnTXprelVUUTBOaUEwTURVZ05ETTBJRFF3TlVnME16QlJNems0SURRd01pQXpOamNnTXpnd1ZESTVOQ0F6TVRaVU1qSTRJREkxTlZFeU16QWdNalUwSURJME15QXlOVEpVTWpZM0lESTBObFF5T1RNZ01qTTRWRE15TUNBeU1qUlVNelF5SURJd05sUXpOVGtnTVRnd1ZETTJOU0F4TkRkUk16WTFJREV6TUNBek5qQWdNVEEyVkRNMU5DQTJObEV6TlRRZ01qWWdNemd4SURJMlVUUXlPU0F5TmlBME5Ua2dNVFExVVRRMk1TQXhOVE1nTkRjNUlERTFNMGcwT0ROUk5EazVJREUxTXlBME9Ua2dNVFEwVVRRNU9TQXhNemtnTkRrMklERXpNRkUwTlRVZ0xURXhJRE0zT0NBdE1URlJNek16SUMweE1TQXpNRFVnTVRWVU1qYzNJRGt3VVRJM055QXhNRGdnTWpnd0lERXlNVlF5T0RNZ01UUTFVVEk0TXlBeE5qY2dNalk1SURFNE0xUXlNelFnTWpBMlZESXdNQ0F5TVRkVU1UZ3lJREl5TUVneE9EQlJNVFk0SURFM09DQXhOVGtnTVRNNVZERTBOU0E0TVZReE16WWdORFJVTVRJNUlESXdWREV5TWlBM1ZERXhNU0F0TWxFNU9DQXRNVEVnT0RNZ0xURXhVVFkySUMweE1TQTFOeUF0TVZRME9DQXhObEUwT0NBeU5pQTROU0F4TnpaVU1UVTRJRFEzTVV3eE9UVWdOakUyVVRFNU5pQTJNamtnTVRnNElEWXpNbFF4TkRrZ05qTTNTREUwTkZFeE16UWdOak0zSURFek1TQTJNemRVTVRJMElEWTBNRlF4TWpFZ05qUTNXaUl2UGp4d1lYUm9JR2xrUFNKTlNsZ3RNalV0VkVWWUxVa3RNVVEwTlVZaUlHUTlJazB5TVNBeU9EZFJNaklnTWprd0lESXpJREk1TlZReU9DQXpNVGRVTXpnZ016UTRWRFV6SURNNE1WUTNNeUEwTVRGVU9Ua2dORE16VkRFek1pQTBOREpSTVRZeElEUTBNaUF4T0RNZ05ETXdWREl4TkNBME1EaFVNakkxSURNNE9GRXlNamNnTXpneUlESXlPQ0F6T0RKVU1qTTJJRE00T1ZFeU9EUWdORFF4SURNME55QTBOREZJTXpVd1VUTTVPQ0EwTkRFZ05ESXlJRFF3TUZFME16QWdNemd4SURRek1DQXpOak5STkRNd0lETXpNeUEwTVRjZ016RTFWRE01TVNBeU9USlVNelkySURJNE9GRXpORFlnTWpnNElETXpOQ0F5T1RsVU16SXlJRE15T0ZFek1qSWdNemMySURNM09DQXpPVEpSTXpVMklEUXdOU0F6TkRJZ05EQTFVVEk0TmlBME1EVWdNak01SURNek1WRXlNamtnTXpFMUlESXlOQ0F5T1RoVU1Ua3dJREUyTlZFeE5UWWdNalVnTVRVeElERTJVVEV6T0NBdE1URWdNVEE0SUMweE1WRTVOU0F0TVRFZ09EY2dMVFZVTnpZZ04xUTNOQ0F4TjFFM05DQXpNQ0F4TVRRZ01UZzVWREUxTkNBek5qWlJNVFUwSURRd05TQXhNamdnTkRBMVVURXdOeUEwTURVZ09USWdNemMzVkRZNElETXhObFExTnlBeU9EQlJOVFVnTWpjNElEUXhJREkzT0VneU4xRXlNU0F5T0RRZ01qRWdNamczV2lJdlBqeHdZWFJvSUdsa1BTSk5TbGd0TWpVdFZFVllMVTR0TjBNaUlHUTlJazB4TXprZ0xUSTBPVWd4TXpkUk1USTFJQzB5TkRrZ01URTVJQzB5TXpWV01qVXhUREV5TUNBM016ZFJNVE13SURjMU1DQXhNemtnTnpVd1VURTFNaUEzTlRBZ01UVTVJRGN6TlZZdE1qTTFVVEUxTVNBdE1qUTVJREUwTVNBdE1qUTVTREV6T1ZvaUx6NDhjR0YwYUNCcFpEMGlUVXBZTFRJMUxWUkZXQzFPTFRKRElpQmtQU0pOTnpnZ016VlVOemdnTmpCVU9UUWdNVEF6VkRFek55QXhNakZSTVRZMUlERXlNU0F4T0RjZ09UWlVNakV3SURoUk1qRXdJQzB5TnlBeU1ERWdMVFl3VkRFNE1DQXRNVEUzVkRFMU5DQXRNVFU0VkRFek1DQXRNVGcxVkRFeE55QXRNVGswVVRFeE15QXRNVGswSURFd05DQXRNVGcxVkRrMUlDMHhOekpST1RVZ0xURTJPQ0F4TURZZ0xURTFObFF4TXpFZ0xURXlObFF4TlRjZ0xUYzJWREUzTXlBdE0xWTVUREUzTWlBNFVURTNNQ0EzSURFMk55QTJWREUyTVNBelZERTFNaUF4VkRFME1DQXdVVEV4TXlBd0lEazJJREUzV2lJdlBqeHdZWFJvSUdsa1BTSk5TbGd0TWpVdFZFVllMVWt0TVVRME5qRWlJR1E5SWsweU5pQXpPRFZSTVRrZ016a3lJREU1SURNNU5WRXhPU0F6T1RrZ01qSWdOREV4VkRJM0lEUXlOVkV5T1NBME16QWdNellnTkRNd1ZEZzNJRFF6TVVneE5EQk1NVFU1SURVeE1WRXhOaklnTlRJeUlERTJOaUExTkRCVU1UY3pJRFUyTmxReE56a2dOVGcyVkRFNE55QTJNRE5VTVRrM0lEWXhOVlF5TVRFZ05qSTBWREl5T1NBMk1qWlJNalEzSURZeU5TQXlOVFFnTmpFMVZESTJNU0ExT1RaUk1qWXhJRFU0T1NBeU5USWdOVFE1VkRJek1pQTBOekJNTWpJeUlEUXpNMUV5TWpJZ05ETXhJREkzTWlBME16RklNekl6VVRNek1DQTBNalFnTXpNd0lEUXlNRkV6TXpBZ016azRJRE14TnlBek9EVklNakV3VERFM05DQXlOREJSTVRNMUlEZ3dJREV6TlNBMk9GRXhNelVnTWpZZ01UWXlJREkyVVRFNU55QXlOaUF5TXpBZ05qQlVNamd6SURFME5GRXlPRFVnTVRVd0lESTRPQ0F4TlRGVU16QXpJREUxTTBnek1EZFJNekl5SURFMU15QXpNaklnTVRRMVVUTXlNaUF4TkRJZ016RTVJREV6TTFFek1UUWdNVEUzSURNd01TQTVOVlF5TmpjZ05EaFVNakUySURaVU1UVTFJQzB4TVZFeE1qVWdMVEV4SURrNElEUlVOVGtnTlRaUk5UY2dOalFnTlRjZ09ETldNVEF4VERreUlESTBNVkV4TWpjZ016Z3lJREV5T0NBek9ETlJNVEk0SURNNE5TQTNOeUF6T0RWSU1qWmFJaTgrUEhCaGRHZ2dhV1E5SWsxS1dDMHlOUzFVUlZndFRpMHlNa00xSWlCa1BTSk5OemdnTWpVd1VUYzRJREkzTkNBNU5TQXlPVEpVTVRNNElETXhNRkV4TmpJZ016RXdJREU0TUNBeU9UUlVNVGs1SURJMU1WRXhPVGtnTWpJMklERTRNaUF5TURoVU1UTTVJREU1TUZRNU5pQXlNRGRVTnpnZ01qVXdXaUl2UGp4d1lYUm9JR2xrUFNKTlNsZ3RNalV0VkVWWUxVa3RNVVEwTkRVaUlHUTlJazB5TXpBZ05qTTNVVEl3TXlBMk16Y2dNVGs0SURZek9GUXhPVE1nTmpRNVVURTVNeUEyTnpZZ01qQTBJRFk0TWxFeU1EWWdOamd6SURNM09DQTJPRE5STlRVd0lEWTRNaUExTmpRZ05qZ3dVVFl5TUNBMk56SWdOalU0SURZMU1sUTNNVElnTmpBMlZEY3pNeUExTmpOVU56TTVJRFV5T1ZFM016a2dORGcwSURjeE1DQTBORFZVTmpReklETTROVlExTnpZZ016VXhWRFV6T0NBek16aE1OVFExSURNek0xRTJNVElnTWprMUlEWXhNaUF5TWpOUk5qRXlJREl4TWlBMk1EY2dNVFl5VkRZd01pQTRNRlkzTVZFMk1ESWdOVE1nTmpBeklEUXpWRFl4TkNBeU5WUTJOREFnTVRaUk5qWTRJREUySURZNE5pQXpPRlEzTVRJZ09EVlJOekUzSURrNUlEY3lNQ0F4TURKVU56TTFJREV3TlZFM05UVWdNVEExSURjMU5TQTVNMUUzTlRVZ056VWdOek14SURNMlVUWTVNeUF0TWpFZ05qUXhJQzB5TVVnMk16SlJOVGN4SUMweU1TQTFNekVnTkZRME9EY2dPREpSTkRnM0lERXdPU0ExTURJZ01UWTJWRFV4TnlBeU16bFJOVEUzSURJNU1DQTBOelFnTXpFelVUUTFPU0F6TWpBZ05EUTVJRE15TVZRek56Z2dNekl6U0RNd09Vd3lOemNnTVRrelVUSTBOQ0EyTVNBeU5EUWdOVGxSTWpRMElEVTFJREkwTlNBMU5GUXlOVElnTlRCVU1qWTVJRFE0VkRNd01pQTBOa2d6TXpOUk16TTVJRE00SURNek9TQXpOMVF6TXpZZ01UbFJNek15SURZZ016STJJREJJTXpFeFVUSTNOU0F5SURFNE1DQXlVVEUwTmlBeUlERXhOeUF5VkRjeElESlVOVEFnTVZFek15QXhJRE16SURFd1VUTXpJREV5SURNMklESTBVVFF4SURReklEUTJJRFExVVRVd0lEUTJJRFl4SURRMlNEWTNVVGswSURRMklERXlOeUEwT1ZFeE5ERWdOVElnTVRRMklEWXhVVEUwT1NBMk5TQXlNVGdnTXpNNVZESTROeUEyTWpoUk1qZzNJRFl6TlNBeU16QWdOak0zV2swMk16QWdOVFUwVVRZek1DQTFPRFlnTmpBNUlEWXdPRlExTWpNZ05qTTJVVFV5TVNBMk16WWdOVEF3SURZek5sUTBOaklnTmpNM1NEUTBNRkV6T1RNZ05qTTNJRE00TmlBMk1qZFJNemcxSURZeU5DQXpOVElnTkRrMFZETXhPU0F6TmpGUk16RTVJRE0yTUNBek9EZ2dNell3VVRRMk5pQXpOakVnTkRreUlETTJOMUUxTlRZZ016YzNJRFU1TWlBME1qWlJOakE0SURRME9TQTJNVGtnTkRnMlZEWXpNQ0ExTlRSYUlpOCtQQzlrWldaelBqeG5JSE4wY205clpUMGlZM1Z5Y21WdWRFTnZiRzl5SWlCbWFXeHNQU0pqZFhKeVpXNTBRMjlzYjNJaUlITjBjbTlyWlMxM2FXUjBhRDBpTUNJZ2RISmhibk5tYjNKdFBTSnpZMkZzWlNneExDMHhLU0krUEdjZ1pHRjBZUzF0Yld3dGJtOWtaVDBpYldGMGFDSStQR2NnWkdGMFlTMXRiV3d0Ym05a1pUMGliV2tpUGp4MWMyVWdaR0YwWVMxalBTSXhSRFF6UmlJZ2VHeHBibXM2YUhKbFpqMGlJMDFLV0MweU5TMVVSVmd0U1MweFJEUXpSaUl2UGp3dlp6NDhaeUJrWVhSaExXMXRiQzF1YjJSbFBTSnRhU0lnZEhKaGJuTm1iM0p0UFNKMGNtRnVjMnhoZEdVb05qZ3hMREFwSWo0OGRYTmxJR1JoZEdFdFl6MGlNVVEwTkRNaUlIaHNhVzVyT21oeVpXWTlJaU5OU2xndE1qVXRWRVZZTFVrdE1VUTBORE1pTHo0OEwyYytQR2NnWkdGMFlTMXRiV3d0Ym05a1pUMGliVzhpSUhSeVlXNXpabTl5YlQwaWRISmhibk5zWVhSbEtERTBNeklzTUNraVBqeDFjMlVnWkdGMFlTMWpQU0l5T0NJZ2VHeHBibXM2YUhKbFpqMGlJMDFLV0MweU5TMVVSVmd0VGkweU9DSXZQand2Wno0OFp5QmtZWFJoTFcxdGJDMXViMlJsUFNKdGFTSWdkSEpoYm5ObWIzSnRQU0owY21GdWMyeGhkR1VvTVRneU1Td3dLU0krUEhWelpTQmtZWFJoTFdNOUlqRkVORFUySWlCNGJHbHVhenBvY21WbVBTSWpUVXBZTFRJMUxWUkZXQzFKTFRGRU5EVTJJaTgrUEM5blBqeG5JR1JoZEdFdGJXMXNMVzV2WkdVOUltMXZJaUIwY21GdWMyWnZjbTA5SW5SeVlXNXpiR0YwWlNneU1UWTJMREFwSWo0OGRYTmxJR1JoZEdFdFl6MGlNamtpSUhoc2FXNXJPbWh5WldZOUlpTk5TbGd0TWpVdFZFVllMVTR0TWpraUx6NDhMMmMrUEdjZ1pHRjBZUzF0Yld3dGJtOWtaVDBpYlc4aUlIUnlZVzV6Wm05eWJUMGlkSEpoYm5Oc1lYUmxLREk0TXpJdU9Dd3dLU0krUEhWelpTQmtZWFJoTFdNOUlqTkVJaUI0YkdsdWF6cG9jbVZtUFNJalRVcFlMVEkxTFZSRldDMU9MVE5FSWk4K1BDOW5QanhuSUdSaGRHRXRiVzFzTFc1dlpHVTlJbTF2SWlCMGNtRnVjMlp2Y20wOUluUnlZVzV6YkdGMFpTZ3pPRGc0TGpZc01Da2lQangxYzJVZ1pHRjBZUzFqUFNJeU9DSWdlR3hwYm1zNmFISmxaajBpSTAxS1dDMHlOUzFVUlZndFRpMHlPQ0l2UGp3dlp6NDhaeUJrWVhSaExXMXRiQzF1YjJSbFBTSnRjM1ZpSWlCMGNtRnVjMlp2Y20wOUluUnlZVzV6YkdGMFpTZzBNamMzTGpZc01Da2lQanhuSUdSaGRHRXRiVzFzTFc1dlpHVTlJbTF2SWo0OGRYTmxJR1JoZEdFdFl6MGlNakl4TVNJZ2VHeHBibXM2YUhKbFpqMGlJMDFLV0MweU5TMVVSVmd0VEU4dE1qSXhNU0l2UGp3dlp6NDhaeUJrWVhSaExXMXRiQzF1YjJSbFBTSlVaVmhCZEc5dElpQjBjbUZ1YzJadmNtMDlJblJ5WVc1emJHRjBaU2d4TkRjM0xDMDBPRFV1TkNrZ2MyTmhiR1VvTUM0M01EY3BJaUJrWVhSaExXMXFlQzEwWlhoamJHRnpjejBpVDFKRUlqNDhaeUJrWVhSaExXMXRiQzF1YjJSbFBTSnRhU0krUEhWelpTQmtZWFJoTFdNOUlqRkVORFkxSWlCNGJHbHVhenBvY21WbVBTSWpUVXBZTFRJMUxWUkZXQzFKTFRGRU5EWTFJaTgrUEM5blBqeG5JR1JoZEdFdGJXMXNMVzV2WkdVOUltMXZJaUIwY21GdWMyWnZjbTA5SW5SeVlXNXpiR0YwWlNnMU56SXNNQ2tpUGp4MWMyVWdaR0YwWVMxalBTSXlNakE0SWlCNGJHbHVhenBvY21WbVBTSWpUVXBZTFRJMUxWUkZXQzFPTFRJeU1EZ2lMejQ4TDJjK1BHY2daR0YwWVMxdGJXd3RibTlrWlQwaWJXa2lJSFJ5WVc1elptOXliVDBpZEhKaGJuTnNZWFJsS0RFeU16a3NNQ2tpUGp4MWMyVWdaR0YwWVMxalBTSXhSRFExT0NJZ2VHeHBibXM2YUhKbFpqMGlJMDFLV0MweU5TMVVSVmd0U1MweFJEUTFPQ0l2UGp3dlp6NDhMMmMrUEM5blBqeG5JR1JoZEdFdGJXMXNMVzV2WkdVOUltMXBJaUIwY21GdWMyWnZjbTA5SW5SeVlXNXpiR0YwWlNnM01qRTFMamNzTUNraVBqeDFjMlVnWkdGMFlTMWpQU0l4UkRRME15SWdlR3hwYm1zNmFISmxaajBpSTAxS1dDMHlOUzFVUlZndFNTMHhSRFEwTXlJdlBqd3ZaejQ4WnlCa1lYUmhMVzF0YkMxdWIyUmxQU0p0YVNJZ2RISmhibk5tYjNKdFBTSjBjbUZ1YzJ4aGRHVW9OemsyTmk0M0xEQXBJajQ4ZFhObElHUmhkR0V0WXowaU1VUTBOVVlpSUhoc2FXNXJPbWh5WldZOUlpTk5TbGd0TWpVdFZFVllMVWt0TVVRME5VWWlMejQ4TDJjK1BHY2daR0YwWVMxdGJXd3RibTlrWlQwaWJXOGlJSFJ5WVc1elptOXliVDBpZEhKaGJuTnNZWFJsS0RnME1UY3VOeXd3S1NJK1BIVnpaU0JrWVhSaExXTTlJakk0SWlCNGJHbHVhenBvY21WbVBTSWpUVXBZTFRJMUxWUkZXQzFPTFRJNElpOCtQQzluUGp4bklHUmhkR0V0Ylcxc0xXNXZaR1U5SW0xcElpQjBjbUZ1YzJadmNtMDlJblJ5WVc1emJHRjBaU2c0T0RBMkxqY3NNQ2tpUGp4MWMyVWdaR0YwWVMxalBTSXhSRFEyTlNJZ2VHeHBibXM2YUhKbFpqMGlJMDFLV0MweU5TMVVSVmd0U1MweFJEUTJOU0l2UGp3dlp6NDhaeUJrWVhSaExXMXRiQzF1YjJSbFBTSlVaVmhCZEc5dElpQmtZWFJoTFcxcWVDMTBaWGhqYkdGemN6MGlUMUpFSWlCMGNtRnVjMlp2Y20wOUluUnlZVzV6YkdGMFpTZzVNemM0TGpjc01Da2lQanhuSUdSaGRHRXRiVzFzTFc1dlpHVTlJbTF2SWlCMGNtRnVjMlp2Y20wOUluUnlZVzV6YkdGMFpTZ3dJQzB3TGpVcElqNDhkWE5sSUdSaGRHRXRZejBpTjBNaUlIaHNhVzVyT21oeVpXWTlJaU5OU2xndE1qVXRWRVZZTFU0dE4wTWlMejQ4TDJjK1BDOW5QanhuSUdSaGRHRXRiVzFzTFc1dlpHVTlJbTFwSWlCMGNtRnVjMlp2Y20wOUluUnlZVzV6YkdGMFpTZzVOalUyTGpjc01Da2lQangxYzJVZ1pHRjBZUzFqUFNJeFJEUTFOaUlnZUd4cGJtczZhSEpsWmowaUkwMUtXQzB5TlMxVVJWZ3RTUzB4UkRRMU5pSXZQand2Wno0OFp5QmtZWFJoTFcxdGJDMXViMlJsUFNKdGJ5SWdkSEpoYm5ObWIzSnRQU0owY21GdWMyeGhkR1VvTVRBd01ERXVOeXd3S1NJK1BIVnpaU0JrWVhSaExXTTlJakpESWlCNGJHbHVhenBvY21WbVBTSWpUVXBZTFRJMUxWUkZXQzFPTFRKRElpOCtQQzluUGp4bklHUmhkR0V0Ylcxc0xXNXZaR1U5SW0xcElpQjBjbUZ1YzJadmNtMDlJblJ5WVc1emJHRjBaU2d4TURRME5pNDBMREFwSWo0OGRYTmxJR1JoZEdFdFl6MGlNVVEwTmpFaUlIaHNhVzVyT21oeVpXWTlJaU5OU2xndE1qVXRWRVZZTFVrdE1VUTBOakVpTHo0OEwyYytQR2NnWkdGMFlTMXRiV3d0Ym05a1pUMGliV2tpSUhSeVlXNXpabTl5YlQwaWRISmhibk5zWVhSbEtERXdPREEzTGpRc01Da2lQangxYzJVZ1pHRjBZUzFqUFNJeFJEUXpSaUlnZUd4cGJtczZhSEpsWmowaUkwMUtXQzB5TlMxVVJWZ3RTUzB4UkRRelJpSXZQand2Wno0OFp5QmtZWFJoTFcxdGJDMXViMlJsUFNKdGJ5SWdkSEpoYm5ObWIzSnRQU0owY21GdWMyeGhkR1VvTVRFME9EZ3VOQ3d3S1NJK1BIVnpaU0JrWVhSaExXTTlJakk1SWlCNGJHbHVhenBvY21WbVBTSWpUVXBZTFRJMUxWUkZXQzFPTFRJNUlpOCtQQzluUGp4bklHUmhkR0V0Ylcxc0xXNXZaR1U5SW0xcElpQjBjbUZ1YzJadmNtMDlJblJ5WVc1emJHRjBaU2d4TVRnM055NDBMREFwSWo0OGRYTmxJR1JoZEdFdFl6MGlNVVEwTTBZaUlIaHNhVzVyT21oeVpXWTlJaU5OU2xndE1qVXRWRVZZTFVrdE1VUTBNMFlpTHo0OEwyYytQR2NnWkdGMFlTMXRiV3d0Ym05a1pUMGliV2tpSUhSeVlXNXpabTl5YlQwaWRISmhibk5zWVhSbEtERXlOVFU0TGpRc01Da2lQangxYzJVZ1pHRjBZUzFqUFNJeFJEUXpSaUlnZUd4cGJtczZhSEpsWmowaUkwMUtXQzB5TlMxVVJWZ3RTUzB4UkRRelJpSXZQand2Wno0OFp5QmtZWFJoTFcxdGJDMXViMlJsUFNKdGJ5SWdkSEpoYm5ObWIzSnRQU0owY21GdWMyeGhkR1VvTVRNeU16a3VOQ3d3S1NJK1BIVnpaU0JrWVhSaExXTTlJakk0SWlCNGJHbHVhenBvY21WbVBTSWpUVXBZTFRJMUxWUkZXQzFPTFRJNElpOCtQQzluUGp4bklHUmhkR0V0Ylcxc0xXNXZaR1U5SW0xcElpQjBjbUZ1YzJadmNtMDlJblJ5WVc1emJHRjBaU2d4TXpZeU9DNDBMREFwSWo0OGRYTmxJR1JoZEdFdFl6MGlNVVEwTmpVaUlIaHNhVzVyT21oeVpXWTlJaU5OU2xndE1qVXRWRVZZTFVrdE1VUTBOalVpTHo0OEwyYytQR2NnWkdGMFlTMXRiV3d0Ym05a1pUMGliVzhpSUhSeVlXNXpabTl5YlQwaWRISmhibk5zWVhSbEtERTBNakF3TGpRc01Da2lQangxYzJVZ1pHRjBZUzFqUFNJeU9TSWdlR3hwYm1zNmFISmxaajBpSTAxS1dDMHlOUzFVUlZndFRpMHlPU0l2UGp3dlp6NDhaeUJrWVhSaExXMXRiQzF1YjJSbFBTSnRieUlnZEhKaGJuTm1iM0p0UFNKMGNtRnVjMnhoZEdVb01UUTFPRGt1TkN3d0tTSStQSFZ6WlNCa1lYUmhMV005SWpJNUlpQjRiR2x1YXpwb2NtVm1QU0lqVFVwWUxUSTFMVlJGV0MxT0xUSTVJaTgrUEM5blBqeG5JR1JoZEdFdGJXMXNMVzV2WkdVOUltMXZJaUIwY21GdWMyWnZjbTA5SW5SeVlXNXpiR0YwWlNneE5USXdNQzQyTERBcElqNDhkWE5sSUdSaGRHRXRZejBpTWpKRE5TSWdlR3hwYm1zNmFISmxaajBpSTAxS1dDMHlOUzFVUlZndFRpMHlNa00xSWk4K1BDOW5QanhuSUdSaGRHRXRiVzFzTFc1dlpHVTlJbTF2SWlCMGNtRnVjMlp2Y20wOUluUnlZVzV6YkdGMFpTZ3hOVGN3TUM0NExEQXBJajQ4ZFhObElHUmhkR0V0WXowaU1qZ2lJSGhzYVc1ck9taHlaV1k5SWlOTlNsZ3RNalV0VkVWWUxVNHRNamdpTHo0OEwyYytQR2NnWkdGMFlTMXRiV3d0Ym05a1pUMGliWE4xWWlJZ2RISmhibk5tYjNKdFBTSjBjbUZ1YzJ4aGRHVW9NVFl3T0RrdU9Dd3dLU0krUEdjZ1pHRjBZUzF0Yld3dGJtOWtaVDBpYlc4aVBqeDFjMlVnWkdGMFlTMWpQU0l5TWpFeElpQjRiR2x1YXpwb2NtVm1QU0lqVFVwWUxUSTFMVlJGV0MxTVR5MHlNakV4SWk4K1BDOW5QanhuSUdSaGRHRXRiVzFzTFc1dlpHVTlJbFJsV0VGMGIyMGlJSFJ5WVc1elptOXliVDBpZEhKaGJuTnNZWFJsS0RFME56Y3NMVFE0TlM0MEtTQnpZMkZzWlNnd0xqY3dOeWtpSUdSaGRHRXRiV3A0TFhSbGVHTnNZWE56UFNKUFVrUWlQanhuSUdSaGRHRXRiVzFzTFc1dlpHVTlJbTFwSWo0OGRYTmxJR1JoZEdFdFl6MGlNVVEwTmpVaUlIaHNhVzVyT21oeVpXWTlJaU5OU2xndE1qVXRWRVZZTFVrdE1VUTBOalVpTHo0OEwyYytQR2NnWkdGMFlTMXRiV3d0Ym05a1pUMGliVzhpSUhSeVlXNXpabTl5YlQwaWRISmhibk5zWVhSbEtEVTNNaXd3S1NJK1BIVnpaU0JrWVhSaExXTTlJakl5TURnaUlIaHNhVzVyT21oeVpXWTlJaU5OU2xndE1qVXRWRVZZTFU0dE1qSXdPQ0l2UGp3dlp6NDhaeUJrWVhSaExXMXRiQzF1YjJSbFBTSnRhU0lnZEhKaGJuTm1iM0p0UFNKMGNtRnVjMnhoZEdVb01USXpPU3d3S1NJK1BIVnpaU0JrWVhSaExXTTlJakZFTkRVNElpQjRiR2x1YXpwb2NtVm1QU0lqVFVwWUxUSTFMVlJGV0MxSkxURkVORFU0SWk4K1BDOW5Qand2Wno0OEwyYytQR2NnWkdGMFlTMXRiV3d0Ym05a1pUMGliV2tpSUhSeVlXNXpabTl5YlQwaWRISmhibk5zWVhSbEtERTVNREk0TERBcElqNDhkWE5sSUdSaGRHRXRZejBpTVVRME5ETWlJSGhzYVc1ck9taHlaV1k5SWlOTlNsZ3RNalV0VkVWWUxVa3RNVVEwTkRNaUx6NDhMMmMrUEdjZ1pHRjBZUzF0Yld3dGJtOWtaVDBpYldraUlIUnlZVzV6Wm05eWJUMGlkSEpoYm5Oc1lYUmxLREU1TnpjNUxEQXBJajQ4ZFhObElHUmhkR0V0WXowaU1VUTBOVVlpSUhoc2FXNXJPbWh5WldZOUlpTk5TbGd0TWpVdFZFVllMVWt0TVVRME5VWWlMejQ4TDJjK1BHY2daR0YwWVMxdGJXd3RibTlrWlQwaWJXOGlJSFJ5WVc1elptOXliVDBpZEhKaGJuTnNZWFJsS0RJd01qTXdMREFwSWo0OGRYTmxJR1JoZEdFdFl6MGlNamdpSUhoc2FXNXJPbWh5WldZOUlpTk5TbGd0TWpVdFZFVllMVTR0TWpnaUx6NDhMMmMrUEdjZ1pHRjBZUzF0Yld3dGJtOWtaVDBpYldraUlIUnlZVzV6Wm05eWJUMGlkSEpoYm5Oc1lYUmxLREl3TmpFNUxEQXBJajQ4ZFhObElHUmhkR0V0WXowaU1VUTBOalVpSUhoc2FXNXJPbWh5WldZOUlpTk5TbGd0TWpVdFZFVllMVWt0TVVRME5qVWlMejQ4TDJjK1BHY2daR0YwWVMxdGJXd3RibTlrWlQwaVZHVllRWFJ2YlNJZ1pHRjBZUzF0YW5ndGRHVjRZMnhoYzNNOUlrOVNSQ0lnZEhKaGJuTm1iM0p0UFNKMGNtRnVjMnhoZEdVb01qRXhPVEVzTUNraVBqeG5JR1JoZEdFdGJXMXNMVzV2WkdVOUltMXZJaUIwY21GdWMyWnZjbTA5SW5SeVlXNXpiR0YwWlNnd0lDMHdMalVwSWo0OGRYTmxJR1JoZEdFdFl6MGlOME1pSUhoc2FXNXJPbWh5WldZOUlpTk5TbGd0TWpVdFZFVllMVTR0TjBNaUx6NDhMMmMrUEM5blBqeG5JR1JoZEdFdGJXMXNMVzV2WkdVOUltMXBJaUIwY21GdWMyWnZjbTA5SW5SeVlXNXpiR0YwWlNneU1UUTJPU3d3S1NJK1BIVnpaU0JrWVhSaExXTTlJakZFTkRVMklpQjRiR2x1YXpwb2NtVm1QU0lqVFVwWUxUSTFMVlJGV0MxSkxURkVORFUySWk4K1BDOW5QanhuSUdSaGRHRXRiVzFzTFc1dlpHVTlJbTF2SWlCMGNtRnVjMlp2Y20wOUluUnlZVzV6YkdGMFpTZ3lNVGd4TkN3d0tTSStQSFZ6WlNCa1lYUmhMV005SWpKRElpQjRiR2x1YXpwb2NtVm1QU0lqVFVwWUxUSTFMVlJGV0MxT0xUSkRJaTgrUEM5blBqeG5JR1JoZEdFdGJXMXNMVzV2WkdVOUltMXBJaUIwY21GdWMyWnZjbTA5SW5SeVlXNXpiR0YwWlNneU1qSTFPQzQzTERBcElqNDhkWE5sSUdSaGRHRXRZejBpTVVRME5qRWlJSGhzYVc1ck9taHlaV1k5SWlOTlNsZ3RNalV0VkVWWUxVa3RNVVEwTmpFaUx6NDhMMmMrUEdjZ1pHRjBZUzF0Yld3dGJtOWtaVDBpYldraUlIUnlZVzV6Wm05eWJUMGlkSEpoYm5Oc1lYUmxLREl5TmpFNUxqY3NNQ2tpUGp4MWMyVWdaR0YwWVMxalBTSXhSRFEwTlNJZ2VHeHBibXM2YUhKbFpqMGlJMDFLV0MweU5TMVVSVmd0U1MweFJEUTBOU0l2UGp3dlp6NDhaeUJrWVhSaExXMXRiQzF1YjJSbFBTSnRieUlnZEhKaGJuTm1iM0p0UFNKMGNtRnVjMnhoZEdVb01qTXpOemd1Tnl3d0tTSStQSFZ6WlNCa1lYUmhMV005SWpJNUlpQjRiR2x1YXpwb2NtVm1QU0lqVFVwWUxUSTFMVlJGV0MxT0xUSTVJaTgrUEM5blBqeG5JR1JoZEdFdGJXMXNMVzV2WkdVOUltMXBJaUIwY21GdWMyWnZjbTA5SW5SeVlXNXpiR0YwWlNneU16YzJOeTQzTERBcElqNDhkWE5sSUdSaGRHRXRZejBpTVVRME0wWWlJSGhzYVc1ck9taHlaV1k5SWlOTlNsZ3RNalV0VkVWWUxVa3RNVVEwTTBZaUx6NDhMMmMrUEdjZ1pHRjBZUzF0Yld3dGJtOWtaVDBpYldraUlIUnlZVzV6Wm05eWJUMGlkSEpoYm5Oc1lYUmxLREkwTkRRNExqY3NNQ2tpUGp4MWMyVWdaR0YwWVMxalBTSXhSRFEwTlNJZ2VHeHBibXM2YUhKbFpqMGlJMDFLV0MweU5TMVVSVmd0U1MweFJEUTBOU0l2UGp3dlp6NDhaeUJrWVhSaExXMXRiQzF1YjJSbFBTSnRieUlnZEhKaGJuTm1iM0p0UFNKMGNtRnVjMnhoZEdVb01qVXlNRGN1Tnl3d0tTSStQSFZ6WlNCa1lYUmhMV005SWpJNElpQjRiR2x1YXpwb2NtVm1QU0lqVFVwWUxUSTFMVlJGV0MxT0xUSTRJaTgrUEM5blBqeG5JR1JoZEdFdGJXMXNMVzV2WkdVOUltMXBJaUIwY21GdWMyWnZjbTA5SW5SeVlXNXpiR0YwWlNneU5UVTVOaTQzTERBcElqNDhkWE5sSUdSaGRHRXRZejBpTVVRME5qVWlJSGhzYVc1ck9taHlaV1k5SWlOTlNsZ3RNalV0VkVWWUxVa3RNVVEwTmpVaUx6NDhMMmMrUEdjZ1pHRjBZUzF0Yld3dGJtOWtaVDBpYlc4aUlIUnlZVzV6Wm05eWJUMGlkSEpoYm5Oc1lYUmxLREkyTVRZNExqY3NNQ2tpUGp4MWMyVWdaR0YwWVMxalBTSXlPU0lnZUd4cGJtczZhSEpsWmowaUkwMUtXQzB5TlMxVVJWZ3RUaTB5T1NJdlBqd3ZaejQ4WnlCa1lYUmhMVzF0YkMxdWIyUmxQU0p0YnlJZ2RISmhibk5tYjNKdFBTSjBjbUZ1YzJ4aGRHVW9NalkxTlRjdU55d3dLU0krUEhWelpTQmtZWFJoTFdNOUlqSTVJaUI0YkdsdWF6cG9jbVZtUFNJalRVcFlMVEkxTFZSRldDMU9MVEk1SWk4K1BDOW5Qand2Wno0OEwyYytQQzl6ZG1jKyIsCgkiUmVhbFZpZXdTaXplSnNvbiIgOiAie1wiaGVpZ2h0XCI6NDk4LFwid2lkdGhcIjo5MTc5fSIKfQo="/>
    </extobj>
    <extobj name="2384804F-3998-4D57-9195-F3826E402611-10">
      <extobjdata type="2384804F-3998-4D57-9195-F3826E402611" data="ewoJIkltZ1NldHRpbmdKc29uIiA6ICJ7XCJoZWlnaHRcIjoxMTYuMDcxNDI4NTcxNDI4NTYsXCJ3aWR0aFwiOjQyMC41MzU3MTQyODU3MTQyfSIsCgkiTGF0ZXgiIDogIlIgPSBcXHtyX3tpan1cXH0gPSBcblxcYmVnaW57Ym1hdHJpeH1cbi0gJiBBICYgQyAmIEcgJiBVXFxcXFxuQSAmIC0wLjE2NiAmIDAuMDUwICYgMC4wNTcgJiAgMC4wNTlcXFxcXG5DICYgMC4xMjggJiAtMC40MDQgJiAwLjA0MTUgJiAwLjIzNFxcXFxcbkcgJiAwLjE3OSAmIDAuMDUwICYgLTAuMzA4ICYgMC4wNzlcXFxcXG5VICYgMC4xMDAgJiAwLjE1OSAmIDAuMDUyICYgLTAuMzExXFxcXFxuXFxlbmR7Ym1hdHJpeH0iLAoJIkxhdGV4SW1nQmFzZTY0IiA6ICJQSE4yWnlCNGJXeHVjejBpYUhSMGNEb3ZMM2QzZHk1M015NXZjbWN2TWpBd01DOXpkbWNpSUhkcFpIUm9QU0kxTXk0NU16VmxlQ0lnYUdWcFoyaDBQU0l4TkM0NU16SmxlQ0lnY205c1pUMGlhVzFuSWlCbWIyTjFjMkZpYkdVOUltWmhiSE5sSWlCMmFXVjNRbTk0UFNJd0lDMHpOVFV3SURJek9ETTVMalFnTmpZd01DSWdlRzFzYm5NNmVHeHBibXM5SW1oMGRIQTZMeTkzZDNjdWR6TXViM0puTHpFNU9Ua3ZlR3hwYm1zaUlHRnlhV0V0YUdsa1pHVnVQU0owY25WbElpQnpkSGxzWlQwaWRtVnlkR2xqWVd3dFlXeHBaMjQ2SUMwMkxqbGxlRHNnYldGNExYZHBaSFJvT2lBNU9DVTdJajQ4WkdWbWN6NDhjR0YwYUNCcFpEMGlUVXBZTFRNek15MVVSVmd0U1MweFJEUTBOU0lnWkQwaVRUSXpNQ0EyTXpkUk1qQXpJRFl6TnlBeE9UZ2dOak00VkRFNU15QTJORGxSTVRreklEWTNOaUF5TURRZ05qZ3lVVEl3TmlBMk9ETWdNemM0SURZNE0xRTFOVEFnTmpneUlEVTJOQ0EyT0RCUk5qSXdJRFkzTWlBMk5UZ2dOalV5VkRjeE1pQTJNRFpVTnpNeklEVTJNMVEzTXprZ05USTVVVGN6T1NBME9EUWdOekV3SURRME5WUTJORE1nTXpnMVZEVTNOaUF6TlRGVU5UTTRJRE16T0V3MU5EVWdNek16VVRZeE1pQXlPVFVnTmpFeUlESXlNMUUyTVRJZ01qRXlJRFl3TnlBeE5qSlVOakF5SURnd1ZqY3hVVFl3TWlBMU15QTJNRE1nTkROVU5qRTBJREkxVkRZME1DQXhObEUyTmpnZ01UWWdOamcySURNNFZEY3hNaUE0TlZFM01UY2dPVGtnTnpJd0lERXdNbFEzTXpVZ01UQTFVVGMxTlNBeE1EVWdOelUxSURrelVUYzFOU0EzTlNBM016RWdNelpSTmpreklDMHlNU0EyTkRFZ0xUSXhTRFl6TWxFMU56RWdMVEl4SURVek1TQTBWRFE0TnlBNE1sRTBPRGNnTVRBNUlEVXdNaUF4TmpaVU5URTNJREl6T1ZFMU1UY2dNamt3SURRM05DQXpNVE5STkRVNUlETXlNQ0EwTkRrZ016SXhWRE0zT0NBek1qTklNekE1VERJM055QXhPVE5STWpRMElEWXhJREkwTkNBMU9WRXlORFFnTlRVZ01qUTFJRFUwVkRJMU1pQTFNRlF5TmprZ05EaFVNekF5SURRMlNETXpNMUV6TXprZ016Z2dNek01SURNM1ZETXpOaUF4T1ZFek16SWdOaUF6TWpZZ01FZ3pNVEZSTWpjMUlESWdNVGd3SURKUk1UUTJJRElnTVRFM0lESlVOekVnTWxRMU1DQXhVVE16SURFZ016TWdNVEJSTXpNZ01USWdNellnTWpSUk5ERWdORE1nTkRZZ05EVlJOVEFnTkRZZ05qRWdORFpJTmpkUk9UUWdORFlnTVRJM0lEUTVVVEUwTVNBMU1pQXhORFlnTmpGUk1UUTVJRFkxSURJeE9DQXpNemxVTWpnM0lEWXlPRkV5T0RjZ05qTTFJREl6TUNBMk16ZGFUVFl6TUNBMU5UUlJOak13SURVNE5pQTJNRGtnTmpBNFZEVXlNeUEyTXpaUk5USXhJRFl6TmlBMU1EQWdOak0yVkRRMk1pQTJNemRJTkRRd1VUTTVNeUEyTXpjZ016ZzJJRFl5TjFFek9EVWdOakkwSURNMU1pQTBPVFJVTXpFNUlETTJNVkV6TVRrZ016WXdJRE00T0NBek5qQlJORFkySURNMk1TQTBPVElnTXpZM1VUVTFOaUF6TnpjZ05Ua3lJRFF5TmxFMk1EZ2dORFE1SURZeE9TQTBPRFpVTmpNd0lEVTFORm9pTHo0OGNHRjBhQ0JwWkQwaVRVcFlMVE16TXkxVVJWZ3RUaTB6UkNJZ1pEMGlUVFUySURNME4xRTFOaUF6TmpBZ056QWdNelkzU0Rjd04xRTNNaklnTXpVNUlEY3lNaUF6TkRkUk56SXlJRE16TmlBM01EZ2dNekk0VERNNU1DQXpNamRJTnpKUk5UWWdNek15SURVMklETTBOMXBOTlRZZ01UVXpVVFUySURFMk9DQTNNaUF4TnpOSU56QTRVVGN5TWlBeE5qTWdOekl5SURFMU0xRTNNaklnTVRRd0lEY3dOeUF4TXpOSU56QlJOVFlnTVRRd0lEVTJJREUxTTFvaUx6NDhjR0YwYUNCcFpEMGlUVXBZTFRNek15MVVSVmd0VGkwM1FpSWdaRDBpVFRRek5DQXRNak14VVRRek5DQXRNalEwSURReU9DQXRNalV3U0RReE1GRXlPREVnTFRJMU1DQXlNekFnTFRFNE5GRXlNalVnTFRFM055QXlNaklnTFRFM01sUXlNVGNnTFRFMk1WUXlNVE1nTFRFME9GUXlNVEVnTFRFek0xUXlNVEFnTFRFeE1WUXlNRGtnTFRnMFZESXdPU0F0TkRkVU1qQTVJREJSTWpBNUlESXhJREl3T1NBMU0xRXlNRGdnTVRReUlESXdOQ0F4TlROUk1qQXpJREUxTkNBeU1ETWdNVFUxVVRFNE9TQXhPVEVnTVRVeklESXhNVlE0TWlBeU16RlJOekVnTWpNeElEWTRJREl6TkZRMk5TQXlOVEJVTmpnZ01qWTJWRGd5SURJMk9WRXhNVFlnTWpZNUlERTFNaUF5T0RsVU1qQXpJRE0wTlZFeU1EZ2dNelUySURJd09DQXpOemRVTWpBNUlEVXlPVlkxTnpsUk1qQTVJRFl6TkNBeU1UVWdOalUyVkRJME5DQTJPVGhSTWpjd0lEY3lOQ0F6TWpRZ056UXdVVE0yTVNBM05EZ2dNemMzSURjME9WRXpOemtnTnpRNUlETTVNQ0EzTkRsVU5EQTRJRGMxTUVnME1qaFJORE0wSURjME5DQTBNelFnTnpNeVVUUXpOQ0EzTVRrZ05ETXhJRGN4TmxFME1qa2dOekV6SURReE5TQTNNVE5STXpZeUlEY3hNQ0F6TXpJZ05qZzVWREk1TmlBMk5EZFJNamt4SURZek5DQXlPVEVnTkRrNVZqUXhOMUV5T1RFZ016Y3dJREk0T0NBek5UTlVNamN4SURNeE5GRXlOREFnTWpjeElERTROQ0F5TlRWTU1UY3dJREkxTUV3eE9EUWdNalExVVRJd01pQXlNemtnTWpJd0lESXpNRlF5TmpJZ01UazJWREk1TUNBeE16ZFJNamt4SURFek1TQXlPVEVnTVZFeU9URWdMVEV6TkNBeU9UWWdMVEUwTjFFek1EWWdMVEUzTkNBek16a2dMVEU1TWxRME1UVWdMVEl4TTFFME1qa2dMVEl4TXlBME16RWdMVEl4TmxFME16UWdMVEl4T1NBME16UWdMVEl6TVZvaUx6NDhjR0YwYUNCcFpEMGlUVXBZTFRNek15MVVSVmd0U1MweFJEUTFSaUlnWkQwaVRUSXhJREk0TjFFeU1pQXlPVEFnTWpNZ01qazFWREk0SURNeE4xUXpPQ0F6TkRoVU5UTWdNemd4VkRjeklEUXhNVlE1T1NBME16TlVNVE15SURRME1sRXhOakVnTkRReUlERTRNeUEwTXpCVU1qRTBJRFF3T0ZReU1qVWdNemc0VVRJeU55QXpPRElnTWpJNElETTRNbFF5TXpZZ016ZzVVVEk0TkNBME5ERWdNelEzSURRME1VZ3pOVEJSTXprNElEUTBNU0EwTWpJZ05EQXdVVFF6TUNBek9ERWdORE13SURNMk0xRTBNekFnTXpNeklEUXhOeUF6TVRWVU16a3hJREk1TWxRek5qWWdNamc0VVRNME5pQXlPRGdnTXpNMElESTVPVlF6TWpJZ016STRVVE15TWlBek56WWdNemM0SURNNU1sRXpOVFlnTkRBMUlETTBNaUEwTURWUk1qZzJJRFF3TlNBeU16a2dNek14VVRJeU9TQXpNVFVnTWpJMElESTVPRlF4T1RBZ01UWTFVVEUxTmlBeU5TQXhOVEVnTVRaUk1UTTRJQzB4TVNBeE1EZ2dMVEV4VVRrMUlDMHhNU0E0TnlBdE5WUTNOaUEzVkRjMElERTNVVGMwSURNd0lERXhOQ0F4T0RsVU1UVTBJRE0yTmxFeE5UUWdOREExSURFeU9DQTBNRFZSTVRBM0lEUXdOU0E1TWlBek56ZFVOamdnTXpFMlZEVTNJREk0TUZFMU5TQXlOemdnTkRFZ01qYzRTREkzVVRJeElESTROQ0F5TVNBeU9EZGFJaTgrUEhCaGRHZ2dhV1E5SWsxS1dDMHpNek10VkVWWUxVa3RNVVEwTlRZaUlHUTlJazB4T0RRZ05qQXdVVEU0TkNBMk1qUWdNakF6SURZME1sUXlORGNnTmpZeFVUSTJOU0EyTmpFZ01qYzNJRFkwT1ZReU9UQWdOakU1VVRJNU1DQTFPVFlnTWpjd0lEVTNOMVF5TWpZZ05UVTNVVEl4TVNBMU5UY2dNVGs0SURVMk4xUXhPRFFnTmpBd1drMHlNU0F5T0RkUk1qRWdNamsxSURNd0lETXhPRlExTkNBek5qbFVPVGdnTkRJd1ZERTFPQ0EwTkRKUk1UazNJRFEwTWlBeU1qTWdOREU1VkRJMU1DQXpOVGRSTWpVd0lETTBNQ0F5TXpZZ016QXhWREU1TmlBeE9UWlVNVFUwSURnelVURTBPU0EyTVNBeE5Ea2dOVEZSTVRRNUlESTJJREUyTmlBeU5sRXhOelVnTWpZZ01UZzFJREk1VkRJd09DQTBNMVF5TXpVZ056aFVNall3SURFek4xRXlOak1nTVRRNUlESTJOU0F4TlRGVU1qZ3lJREUxTTFFek1ESWdNVFV6SURNd01pQXhORE5STXpBeUlERXpOU0F5T1RNZ01URXlWREkyT0NBMk1WUXlNak1nTVRGVU1UWXhJQzB4TVZFeE1qa2dMVEV4SURFd01pQXhNRlEzTkNBM05GRTNOQ0E1TVNBM09TQXhNRFpVTVRJeUlESXlNRkV4TmpBZ016SXhJREUyTmlBek5ERlVNVGN6SURNNE1GRXhOek1nTkRBMElERTFOaUEwTURSSU1UVTBVVEV5TkNBME1EUWdPVGtnTXpjeFZEWXhJREk0TjFFMk1DQXlPRFlnTlRrZ01qZzBWRFU0SURJNE1WUTFOaUF5TnpsVU5UTWdNamM0VkRRNUlESTNPRlEwTVNBeU56aElNamRSTWpFZ01qZzBJREl4SURJNE4xb2lMejQ4Y0dGMGFDQnBaRDBpVFVwWUxUTXpNeTFVUlZndFNTMHhSRFExTnlJZ1pEMGlUVEk1TnlBMU9UWlJNamszSURZeU55QXpNVGdnTmpRMFZETTJNU0EyTmpGUk16YzRJRFkyTVNBek9Ea2dOalV4VkRRd015QTJNak5STkRBeklEVTVOU0F6T0RRZ05UYzJWRE0wTUNBMU5UZFJNekl5SURVMU55QXpNVEFnTlRZM1ZESTVOeUExT1RaYVRUSTRPQ0F6TnpaUk1qZzRJRFF3TlNBeU5qSWdOREExVVRJME1DQTBNRFVnTWpJd0lETTVNMVF4T0RVZ016WXlWREUyTVNBek1qVlVNVFEwSURJNU0wd3hNemNnTWpjNVVURXpOU0F5TnpnZ01USXhJREkzT0VneE1EZFJNVEF4SURJNE5DQXhNREVnTWpnMlZERXdOU0F5T1RsUk1USTJJRE0wT0NBeE5qUWdNemt4VkRJMU1pQTBOREZSTWpVeklEUTBNU0F5TmpBZ05EUXhWREkzTWlBME5ESlJNamsySURRME1TQXpNVFlnTkRNeVVUTTBNU0EwTVRnZ016VTBJRFF3TVZRek5qY2dNelE0VmpNek1rd3pNVGdnTVRNelVUSTJOeUF0TmpjZ01qWTBJQzAzTlZFeU5EWWdMVEV5TlNBeE9UUWdMVEUyTkZRM05TQXRNakEwVVRJMUlDMHlNRFFnTnlBdE1UZ3pWQzB4TWlBdE1UTTNVUzB4TWlBdE1URXdJRGNnTFRreFZEVXpJQzAzTVZFM01DQXROekVnT0RJZ0xUZ3hWRGsxSUMweE1USlJPVFVnTFRFME9DQTJNeUF0TVRZM1VUWTVJQzB4TmpnZ056Y2dMVEUyT0ZFeE1URWdMVEUyT0NBeE16a2dMVEUwTUZReE9ESWdMVGMwVERFNU15QXRNekpSTWpBMElERXhJREl4T1NBM01sUXlOVEVnTVRrM1ZESTNPQ0F6TURoVU1qZzVJRE0yTlZFeU9Ea2dNemN5SURJNE9DQXpOelphSWk4K1BIQmhkR2dnYVdROUlrMUtXQzB6TXpNdFZFVllMVTR0TjBRaUlHUTlJazAyTlNBM016RlJOalVnTnpRMUlEWTRJRGMwTjFRNE9DQTNOVEJSTVRjeElEYzFNQ0F5TVRZZ056STFWREkzT1NBMk56QlJNamc0SURZME9TQXlPRGtnTmpNMVZESTVNU0ExTURGUk1qa3lJRE0yTWlBeU9UTWdNelUzVVRNd05pQXpNVElnTXpRMUlESTVNVlEwTVRjZ01qWTVVVFF5T0NBeU5qa2dORE14SURJMk5sUTBNelFnTWpVd1ZEUXpNU0F5TXpSVU5ERTNJREl6TVZFek9EQWdNak14SURNME5TQXlNVEJVTWprNElERTFOMUV5T1RNZ01UUXpJREk1TWlBeE1qRlVNamt4SUMweU9GWXROemxSTWpreElDMHhNelFnTWpnMUlDMHhOVFpVTWpVMklDMHhPVGhSTWpBeUlDMHlOVEFnT0RrZ0xUSTFNRkUzTVNBdE1qVXdJRFk0SUMweU5EZFVOalVnTFRJek1GRTJOU0F0TWpJMElEWTFJQzB5TWpOVU5qWWdMVEl4T0ZRMk9TQXRNakUwVkRjM0lDMHlNVE5ST1RFZ0xUSXhNeUF4TURnZ0xUSXhNRlF4TkRZZ0xUSXdNRlF4T0RNZ0xURTNOMVF5TURjZ0xURXpPVkV5TURnZ0xURXpOQ0F5TURrZ00wd3lNVEFnTVRNNVVUSXlNeUF4T1RZZ01qZ3dJREl6TUZFek1UVWdNalEzSURNek1DQXlOVEJSTXpBMUlESTFOeUF5T0RBZ01qY3dVVEl5TlNBek1EUWdNakV5SURNMU1rd3lNVEFnTXpZeVRESXdPU0EwT1RoUk1qQTRJRFl6TlNBeU1EY2dOalF3VVRFNU5TQTJPREFnTVRVMElEWTVObFEzTnlBM01UTlJOamdnTnpFeklEWTNJRGN4TmxRMk5TQTNNekZhSWk4K1BIQmhkR2dnYVdROUlrMUtXQzB6TXpNdFZFVllMVk0wTFRJelFURWlJR1E5SWswek1Ua2dMVFkwTlZZeE1UVTBTRFkyTmxZeE1EY3dTRFF3TTFZdE5qUTFTRE14T1ZvaUx6NDhjR0YwYUNCcFpEMGlUVXBZTFRNek15MVVSVmd0VXpRdE1qTkJNeUlnWkQwaVRUTXhPU0F0TmpRMFZqRXhOVFZJTkRBelZpMDFOakJJTmpZMlZpMDJORFJJTXpFNVdpSXZQanh3WVhSb0lHbGtQU0pOU2xndE16TXpMVlJGV0MxVE5DMHlNMEV5SWlCa1BTSk5NekU1SURCV05qQXlTRFF3TTFZd1NETXhPVm9pTHo0OGNHRjBhQ0JwWkQwaVRVcFlMVE16TXkxVVJWZ3RUaTB5TWpFeUlpQmtQU0pOT0RRZ01qTTNWRGcwSURJMU1GUTVPQ0F5TnpCSU5qYzVVVFk1TkNBeU5qSWdOamswSURJMU1GUTJOemtnTWpNd1NEazRVVGcwSURJek55QTROQ0F5TlRCYUlpOCtQSEJoZEdnZ2FXUTlJazFLV0Mwek16TXRWRVZZTFVrdE1VUTBNelFpSUdROUlrMHlNRGdnTnpSUk1qQTRJRFV3SURJMU5DQTBObEV5TnpJZ05EWWdNamN5SURNMVVUSTNNaUF6TkNBeU56QWdNakpSTWpZM0lEZ2dNalkwSURSVU1qVXhJREJSTWpRNUlEQWdNak01SURCVU1qQTFJREZVTVRReElESlJOekFnTWlBMU1DQXdTRFF5VVRNMUlEY2dNelVnTVRGUk16Y2dNemdnTkRnZ05EWklOakpSTVRNeUlEUTVJREUyTkNBNU5sRXhOekFnTVRBeUlETTBOU0EwTURGVU5USXpJRGN3TkZFMU16QWdOekUySURVME55QTNNVFpJTlRVMVNEVTNNbEUxTnpnZ056QTNJRFUzT0NBM01EWk1OakEySURNNE0xRTJNelFnTmpBZ05qTTJJRFUzVVRZME1TQTBOaUEzTURFZ05EWlJOekkySURRMklEY3lOaUF6TmxFM01qWWdNelFnTnpJeklESXlVVGN5TUNBM0lEY3hPQ0EwVkRjd05DQXdVVGN3TVNBd0lEWTVNQ0F3VkRZMU1TQXhWRFUzT0NBeVVUUTROQ0F5SURRMU5TQXdTRFEwTTFFME16Y2dOaUEwTXpjZ09WUTBNemtnTWpkUk5EUXpJRFF3SURRME5TQTBNMHcwTkRrZ05EWklORFk1VVRVeU15QTBPU0ExTXpNZ05qTk1OVEl4SURJeE0wZ3lPRE5NTWpRNUlERTFOVkV5TURnZ09EWWdNakE0SURjMFdrMDFNVFlnTWpZd1VUVXhOaUF5TnpFZ05UQTBJRFF4TmxRME9UQWdOVFl5VERRMk15QTFNVGxSTkRRM0lEUTVNaUEwTURBZ05ERXlURE14TUNBeU5qQk1OREV6SURJMU9WRTFNVFlnTWpVNUlEVXhOaUF5TmpCYUlpOCtQSEJoZEdnZ2FXUTlJazFLV0Mwek16TXRWRVZZTFVrdE1VUTBNellpSUdROUlrMDFNQ0F5TlRKUk5UQWdNelkzSURFeE55QTBOek5VTWpnMklEWTBNVlEwT1RBZ056QTBVVFU0TUNBM01EUWdOak16SURZMU0xRTJORElnTmpReklEWTBPQ0EyTXpaVU5qVTJJRFl5Tmt3Mk5UY2dOakl6VVRZMk1DQTJNak1nTmpnMElEWTBPVkUyT1RFZ05qVTFJRFk1T1NBMk5qTlVOekUxSURZM09WUTNNalVnTmprd1REYzBNQ0EzTURWSU56UTJVVGMyTUNBM01EVWdOell3SURZNU9GRTNOakFnTmprMElEY3lPQ0ExTmpGUk5qa3lJRFF5TWlBMk9USWdOREl4VVRZNU1DQTBNVFlnTmpnM0lEUXhOVlEyTmprZ05ERXpTRFkxTTFFMk5EY2dOREU1SURZME55QTBNakpSTmpRM0lEUXlNeUEyTkRnZ05ESTVWRFkxTUNBME5EbFVOalV4SURRNE1WRTJOVEVnTlRVeUlEWXhPU0EyTURWVU5URXdJRFkxT1ZFME9EUWdOalU1SURRMU5DQTJOVEpVTXpneUlEWXlPRlF5T1RrZ05UY3lWREl5TmlBME56bFJNVGswSURReU1pQXhOelVnTXpRMlZERTFOaUF5TWpKUk1UVTJJREV3T0NBeU16SWdOVGhSTWpnd0lESTBJRE0xTUNBeU5GRTBOREVnTWpRZ05URXlJRGt5VkRZd05pQXlOREJSTmpFd0lESTFNeUEyTVRJZ01qVTFWRFl5T0NBeU5UZFJOalE0SURJMU55QTJORGdnTWpRNFVUWTBPQ0F5TkRNZ05qUTNJREl6T1ZFMk1UZ2dNVE15SURVeU15QTFOVlF6TVRrZ0xUSXlVVEl3TmlBdE1qSWdNVEk0SURVelZEVXdJREkxTWxvaUx6NDhjR0YwYUNCcFpEMGlUVXBZTFRNek15MVVSVmd0U1MweFJEUXpRU0lnWkQwaVRUVXdJREkxTWxFMU1DQXpOamNnTVRFM0lEUTNNMVF5T0RZZ05qUXhWRFE1TUNBM01EUlJOVGd3SURjd05DQTJNek1nTmpVelVUWTBNaUEyTkRNZ05qUTRJRFl6TmxRMk5UWWdOakkyVERZMU55QTJNak5STmpZd0lEWXlNeUEyT0RRZ05qUTVVVFk1TVNBMk5UVWdOams1SURZMk0xUTNNVFVnTmpjNVZEY3lOU0EyT1RCTU56UXdJRGN3TlVnM05EWlJOell3SURjd05TQTNOakFnTmprNFVUYzJNQ0EyT1RRZ056STRJRFUyTVZFMk9USWdOREl5SURZNU1pQTBNakZSTmprd0lEUXhOaUEyT0RjZ05ERTFWRFkyT1NBME1UTklOalV6VVRZME55QTBNVGtnTmpRM0lEUXlNbEUyTkRjZ05ESXpJRFkwT0NBME1qbFVOalV3SURRME9WUTJOVEVnTkRneFVUWTFNU0ExTlRJZ05qRTVJRFl3TlZRMU1UQWdOalU1VVRRNU1pQTJOVGtnTkRjeElEWTFObFEwTVRnZ05qUXpWRE0xTnlBMk1UVlVNamswSURVMk4xUXlNellnTkRrMlZERTRPU0F6T1RSVU1UVTRJREkyTUZFeE5UWWdNalF5SURFMU5pQXlNakZSTVRVMklERTNNeUF4TnpBZ01UTTJWREl3TmlBM09WUXlOVFlnTkRWVU16QTRJREk0VkRNMU15QXlORkUwTURjZ01qUWdORFV5SURRM1ZEVXhOQ0F4TURaUk5URTNJREV4TkNBMU1qa2dNVFl4VkRVME1TQXlNVFJSTlRReElESXlNaUExTWpnZ01qSTBWRFEyT0NBeU1qZElORE14VVRReU5TQXlNek1nTkRJMUlESXpOVlEwTWpjZ01qVTBVVFF6TVNBeU5qY2dORE0zSURJM00wZzBOVFJSTkRrMElESTNNU0ExT1RRZ01qY3hVVFl6TkNBeU56RWdOalU1SURJM01WUTJPVFVnTWpjeVZEY3dOeUF5TnpKUk56SXhJREkzTWlBM01qRWdNall6VVRjeU1TQXlOakVnTnpFNUlESTBPVkUzTVRRZ01qTXdJRGN3T1NBeU1qaFJOekEySURJeU55QTJPVFFnTWpJM1VUWTNOQ0F5TWpjZ05qVXpJREl5TkZFMk5EWWdNakl4SURZME15QXlNVFZVTmpJNUlERTJORkUyTWpBZ01UTXhJRFl4TkNBeE1EaFJOVGc1SURZZ05UZzJJRE5STlRnMElERWdOVGd4SURGUk5UY3hJREVnTlRVeklESXhWRFV6TUNBMU1sRTFNekFnTlRNZ05USTRJRFV5VkRVeU1pQTBOMUUwTkRnZ0xUSXlJRE15TWlBdE1qSlJNakF4SUMweU1pQXhNallnTlRWVU5UQWdNalV5V2lJdlBqeHdZWFJvSUdsa1BTSk5TbGd0TXpNekxWUkZXQzFKTFRGRU5EUTRJaUJrUFNKTk1UQTNJRFl6TjFFM015QTJNemNnTnpFZ05qUXhVVGN3SURZME15QTNNQ0EyTkRsUk56QWdOamN6SURneElEWTRNbEU0TXlBMk9ETWdPVGdnTmpnelVURXpPU0EyT0RFZ01qTTBJRFk0TVZFeU5qZ2dOamd4SURJNU55QTJPREZVTXpReUlEWTRNbFF6TmpJZ05qZ3lVVE0zT0NBMk9ESWdNemM0SURZM01sRXpOemdnTmpjd0lETTNOaUEyTlRoUk16Y3hJRFkwTVNBek5qWWdOak00U0RNMk5GRXpOaklnTmpNNElETTFPU0EyTXpoVU16VXlJRFl6T0ZRek5ETWdOak0zVkRNek5DQTJNemRSTWprMUlEWXpOaUF5T0RRZ05qTTBWREkyTmlBMk1qTlJNalkxSURZeU1TQXlNemdnTlRFNFZERTROQ0F6TURKVU1UVTBJREUyT1ZFeE5USWdNVFUxSURFMU1pQXhOREJSTVRVeUlEZzJJREU0TXlBMU5WUXlOamtnTWpSUk16TTJJREkwSURRd015QTJPVlExTURFZ01qQTFURFUxTWlBME1EWlJOVGs1SURVNU9DQTFPVGtnTmpBMlVUVTVPU0EyTXpNZ05UTTFJRFl6TjFFMU1URWdOak0zSURVeE1TQTJORGhSTlRFeElEWTFNQ0ExTVRNZ05qWXdVVFV4TnlBMk56WWdOVEU1SURZM09WUTFNamtnTmpnelVUVXpNaUEyT0RNZ05UWXhJRFk0TWxRMk5EVWdOamd3VVRZNU5pQTJPREFnTnpJeklEWTRNVlEzTlRJZ05qZ3lVVGMyTnlBMk9ESWdOelkzSURZM01sRTNOamNnTmpVd0lEYzFPU0EyTkRKUk56VTJJRFl6TnlBM016Y2dOak0zVVRZMk5pQTJNek1nTmpRNElEVTVOMUUyTkRZZ05Ua3lJRFU1T0NBME1EUlJOVFUzSURJek5TQTFORGdnTWpBMVVUVXhOU0F4TURVZ05ETXpJRFF5VkRJMk15QXRNakpSTVRjeElDMHlNaUF4TVRZZ016UlVOakFnTVRZM1ZqRTRNMUUyTUNBeU1ERWdNVEUxSURReU1WRXhOalFnTmpJeUlERTJOQ0EyTWpoUk1UWTBJRFl6TlNBeE1EY2dOak0zV2lJdlBqeHdZWFJvSUdsa1BTSk5TbGd0TXpNekxWUkZXQzFPTFRNd0lpQmtQU0pOT1RZZ05UZzFVVEUxTWlBMk5qWWdNalE1SURZMk5sRXlPVGNnTmpZMklETTBOU0EyTkRCVU5ESXpJRFUwT0ZFME5qQWdORFkxSURRMk1DQXpNakJSTkRZd0lERTJOU0EwTVRjZ09ETlJNemszSURReElETTJNaUF4TmxRek1ERWdMVEUxVkRJMU1DQXRNakpSTWpJMElDMHlNaUF4T1RnZ0xURTJWREV6TnlBeE5sUTRNaUE0TTFFek9TQXhOalVnTXprZ016SXdVVE01SURRNU5DQTVOaUExT0RWYVRUTXlNU0ExT1RkUk1qa3hJRFl5T1NBeU5UQWdOakk1VVRJd09DQTJNamtnTVRjNElEVTVOMUV4TlRNZ05UY3hJREUwTlNBMU1qVlVNVE0zSURNek0xRXhNemNnTVRjMUlERTBOU0F4TWpWVU1UZ3hJRFEyVVRJd09TQXhOaUF5TlRBZ01UWlJNamt3SURFMklETXhPQ0EwTmxFek5EY2dOellnTXpVMElERXpNRlF6TmpJZ016TXpVVE0yTWlBME56Z2dNelUwSURVeU5GUXpNakVnTlRrM1dpSXZQanh3WVhSb0lHbGtQU0pOU2xndE16TXpMVlJGV0MxT0xUSkZJaUJrUFNKTk56Z2dOakJSTnpnZ09EUWdPVFVnTVRBeVZERXpPQ0F4TWpCUk1UWXlJREV5TUNBeE9EQWdNVEEwVkRFNU9TQTJNVkV4T1RrZ016WWdNVGd5SURFNFZERXpPU0F3VkRrMklERTNWRGM0SURZd1dpSXZQanh3WVhSb0lHbGtQU0pOU2xndE16TXpMVlJGV0MxT0xUTXhJaUJrUFNKTk1qRXpJRFUzT0V3eU1EQWdOVGN6VVRFNE5pQTFOamdnTVRZd0lEVTJNMVF4TURJZ05UVTJTRGd6VmpZd01rZ3hNREpSTVRRNUlEWXdOQ0F4T0RrZ05qRTNWREkwTlNBMk5ERlVNamN6SURZMk0xRXlOelVnTmpZMklESTROU0EyTmpaUk1qazBJRFkyTmlBek1ESWdOall3VmpNMk1Vd3pNRE1nTmpGUk16RXdJRFUwSURNeE5TQTFNbFF6TXprZ05EaFVOREF4SURRMlNEUXlOMVl3U0RReE5sRXpPVFVnTXlBeU5UY2dNMUV4TWpFZ015QXhNREFnTUVnNE9GWTBOa2d4TVRSUk1UTTJJRFEySURFMU1pQTBObFF4TnpjZ05EZFVNVGt6SURVd1ZESXdNU0ExTWxReU1EY2dOVGRVTWpFeklEWXhWalUzT0ZvaUx6NDhjR0YwYUNCcFpEMGlUVXBZTFRNek15MVVSVmd0VGkwek5pSWdaRDBpVFRReUlETXhNMUUwTWlBME56WWdNVEl6SURVM01WUXpNRE1nTmpZMlVUTTNNaUEyTmpZZ05EQXlJRFl6TUZRME16SWdOVFV3VVRRek1pQTFNalVnTkRFNElEVXhNRlF6TnprZ05EazFVVE0xTmlBME9UVWdNelF4SURVd09WUXpNallnTlRRNFVUTXlOaUExT1RJZ016Y3pJRFl3TVZFek5URWdOakl6SURNeE1TQTJNalpSTWpRd0lEWXlOaUF4T1RRZ05UWTJVVEUwTnlBMU1EQWdNVFEzSURNMk5Fd3hORGdnTXpZd1VURTFNeUF6TmpZZ01UVTJJRE0zTTFFeE9UY2dORE16SURJMk15QTBNek5JTWpZM1VUTXhNeUEwTXpNZ016UTRJRFF4TkZFek56SWdOREF3SURNNU5pQXpOelJVTkRNMUlETXhOMUUwTlRZZ01qWTRJRFExTmlBeU1UQldNVGt5VVRRMU5pQXhOamtnTkRVeElERTBPVkUwTkRBZ09UQWdNemczSURNMFZESTFNeUF0TWpKUk1qSTFJQzB5TWlBeE9Ua2dMVEUwVkRFME15QXhObFE1TWlBM05WUTFOaUF4TnpKVU5ESWdNekV6V2sweU5UY2dNemszVVRJeU55QXpPVGNnTWpBMUlETTRNRlF4TnpFZ016TTFWREUxTkNBeU56aFVNVFE0SURJeE5sRXhORGdnTVRNeklERTJNQ0E1TjFReE9UZ2dNemxSTWpJeUlESXhJREkxTVNBeU1WRXpNRElnTWpFZ016STVJRFU1VVRNME1pQTNOeUF6TkRjZ01UQTBWRE0xTWlBeU1EbFJNelV5SURJNE9TQXpORGNnTXpFMlZETXlPU0F6TmpGUk16QXlJRE01TnlBeU5UY2dNemszV2lJdlBqeHdZWFJvSUdsa1BTSk5TbGd0TXpNekxWUkZXQzFPTFRNMUlpQmtQU0pOTVRZMElERTFOMUV4TmpRZ01UTXpJREUwT0NBeE1UZFVNVEE1SURFd01VZ3hNREpSTVRRNElESXlJREl5TkNBeU1sRXlPVFFnTWpJZ016STJJRGd5VVRNME5TQXhNVFVnTXpRMUlESXhNRkV6TkRVZ016RXpJRE14T0NBek5EbFJNamt5SURNNE1pQXlOakFnTXpneVNESTFORkV4TnpZZ016Z3lJREV6TmlBek1UUlJNVE15SURNd055QXhNamtnTXpBMlZERXhOQ0F6TURSUk9UY2dNekEwSURrMUlETXhNRkU1TXlBek1UUWdPVE1nTkRnMVZqWXhORkU1TXlBMk5qUWdPVGdnTmpZMFVURXdNQ0EyTmpZZ01UQXlJRFkyTmxFeE1ETWdOalkySURFeU15QTJOVGhVTVRjNElEWTBNbFF5TlRNZ05qTTBVVE15TkNBMk16UWdNemc1SURZMk1sRXpPVGNnTmpZMklEUXdNaUEyTmpaUk5ERXdJRFkyTmlBME1UQWdOalE0VmpZek5WRXpNamdnTlRNNElESXdOU0ExTXpoUk1UYzBJRFV6T0NBeE5Ea2dOVFEwVERFek9TQTFORFpXTXpjMFVURTFPQ0F6T0RnZ01UWTVJRE01TmxReU1EVWdOREV5VkRJMU5pQTBNakJSTXpNM0lEUXlNQ0F6T1RNZ016VTFWRFEwT1NBeU1ERlJORFE1SURFd09TQXpPRFVnTkRSVU1qSTVJQzB5TWxFeE5EZ2dMVEl5SURrNUlETXlWRFV3SURFMU5GRTFNQ0F4TnpnZ05qRWdNVGt5VkRnMElESXhNRlF4TURjZ01qRTBVVEV6TWlBeU1UUWdNVFE0SURFNU4xUXhOalFnTVRVM1dpSXZQanh3WVhSb0lHbGtQU0pOU2xndE16TXpMVlJGV0MxT0xUTTNJaUJrUFNKTk5UVWdORFU0VVRVMklEUTJNQ0EzTWlBMU5qZE1PRGdnTmpjMFVUZzRJRFkzTmlBeE1EZ2dOamMyU0RFeU9GWTJOekpSTVRJNElEWTJNaUF4TkRNZ05qVTFWREU1TlNBMk5EWlVNelkwSURZME5FZzBPRFZXTmpBMVREUXhOeUExTVRKUk5EQTRJRFV3TUNBek9EY2dORGN5VkRNMk1DQTBNelZVTXpNNUlEUXdNMVF6TVRrZ016WTNWRE13TlNBek16QlVNamt5SURJNE5GUXlPRFFnTWpNd1ZESTNPQ0F4TmpKVU1qYzFJRGd3VVRJM05TQTJOaUF5TnpVZ05USlVNamMwSURJNFZqRTVVVEkzTUNBeUlESTFOU0F0TVRCVU1qSXhJQzB5TWxFeU1UQWdMVEl5SURJd01DQXRNVGxVTVRjNUlEQlVNVFk0SURRd1VURTJPQ0F4T1RnZ01qWTFJRE0yT0ZFeU9EVWdOREF3SURNME9TQTBPRGxNTXprMUlEVTFNa2d6TURKUk1USTRJRFUxTWlBeE1Ua2dOVFEyVVRFeE15QTFORE1nTVRBNElEVXlNbFE1T0NBME56bE1PVFVnTkRVNFZqUTFOVWcxTlZZME5UaGFJaTgrUEhCaGRHZ2dhV1E5SWsxS1dDMHpNek10VkVWWUxVNHRNemtpSUdROUlrMHpOVElnTWpnM1VUTXdOQ0F5TVRFZ01qTXlJREl4TVZFeE5UUWdNakV4SURFd05DQXlOekJVTkRRZ016azJVVFF5SURReE1pQTBNaUEwTXpaV05EUTBVVFF5SURVek55QXhNVEVnTmpBMlVURTNNU0EyTmpZZ01qUXpJRFkyTmxFeU5EVWdOalkySURJME9TQTJOalpVTWpVM0lEWTJOVWd5TmpGUk1qY3pJRFkyTlNBeU9EWWdOall6VkRNeU15QTJOVEZVTXpjd0lEWXhPVlEwTVRNZ05UWXdVVFExTmlBME56SWdORFUySURNek5GRTBOVFlnTVRrMElETTVOaUE1TjFFek5qRWdOREVnTXpFeUlERXdWREl3T0NBdE1qSlJNVFEzSUMweU1pQXhNRGdnTjFRMk9DQTVNMVF4TWpFZ01UUTVVVEUwTXlBeE5Ea2dNVFU0SURFek5WUXhOek1nT1RaUk1UY3pJRGM0SURFMk5DQTJOVlF4TkRnZ05EbFVNVE0xSURRMFRERXpNU0EwTTFFeE16RWdOREVnTVRNNElETTNWREUyTkNBeU4xUXlNRFlnTWpKSU1qRXlVVEkzTWlBeU1pQXpNVE1nT0RaUk16VXlJREUwTWlBek5USWdNamd3VmpJNE4xcE5NalEwSURJME9GRXlPVElnTWpRNElETXlNU0F5T1RkVU16VXhJRFF6TUZFek5URWdOVEE0SURNME15QTFOREpSTXpReElEVTFNaUF6TXpjZ05UWXlWRE15TXlBMU9EaFVNamt6SURZeE5WUXlORFlnTmpJMVVUSXdPQ0EyTWpVZ01UZ3hJRFU1T0ZFeE5qQWdOVGMySURFMU5DQTFORFpVTVRRM0lEUTBNVkV4TkRjZ016VTRJREUxTWlBek1qbFVNVGN5SURJNE1sRXhPVGNnTWpRNElESTBOQ0F5TkRoYUlpOCtQSEJoZEdnZ2FXUTlJazFLV0Mwek16TXRWRVZZTFU0dE16SWlJR1E5SWsweE1Ea2dOREk1VVRneUlEUXlPU0EyTmlBME5EZFVOVEFnTkRreFVUVXdJRFUyTWlBeE1ETWdOakUwVkRJek5TQTJOalpSTXpJMklEWTJOaUF6T0RjZ05qRXdWRFEwT1NBME5qVlJORFE1SURReU1pQTBNamtnTXpnelZETTRNU0F6TVRWVU16QXhJREkwTVZFeU5qVWdNakV3SURJd01TQXhORGxNTVRReUlEa3pUREl4T0NBNU1sRXpOelVnT1RJZ016ZzFJRGszVVRNNU1pQTVPU0EwTURrZ01UZzJWakU0T1VnME5EbFdNVGcyVVRRME9DQXhPRE1nTkRNMklEazFWRFF5TVNBelZqQklOVEJXTVRsV016RlJOVEFnTXpnZ05UWWdORFpVT0RZZ09ERlJNVEUxSURFeE15QXhNellnTVRNM1VURTBOU0F4TkRjZ01UY3dJREUzTkZReU1EUWdNakV4VkRJek15QXlORFJVTWpZeElESTNPRlF5T0RRZ016QTRWRE13TlNBek5EQlVNekl3SURNMk9WUXpNek1nTkRBeFZETTBNQ0EwTXpGVU16UXpJRFEyTkZFek5ETWdOVEkzSURNd09TQTFOek5VTWpFeUlEWXhPVkV4TnprZ05qRTVJREUxTkNBMk1ESlVNVEU1SURVMk9WUXhNRGtnTlRVd1VURXdPU0ExTkRrZ01URTBJRFUwT1ZFeE16SWdOVFE1SURFMU1TQTFNelZVTVRjd0lEUTRPVkV4TnpBZ05EWTBJREUxTkNBME5EZFVNVEE1SURReU9Wb2lMejQ4Y0dGMGFDQnBaRDBpVFVwWUxUTXpNeTFVUlZndFRpMHpPQ0lnWkQwaVRUY3dJRFF4TjFRM01DQTBPVFJVTVRJMElEWXhPRlF5TkRnZ05qWTJVVE14T1NBMk5qWWdNemMwSURZeU5GUTBNamtnTlRFMVVUUXlPU0EwT0RVZ05ERTRJRFExT1ZRek9USWdOREUzVkRNMk1TQXpPRGxVTXpNMUlETTNNVlF6TWpRZ016WXpURE16T0NBek5UUlJNelV5SURNME5DQXpOallnTXpNMFZETTRNaUF6TWpOUk5EVTNJREkyTkNBME5UY2dNVGMwVVRRMU55QTVOU0F6T1RrZ016ZFVNalE1SUMweU1sRXhOVGtnTFRJeUlERXdNU0F5T1ZRME15QXhOVFZSTkRNZ01qWXpJREUzTWlBek16Vk1NVFUwSURNME9GRXhNek1nTXpZeElERXlOeUF6TmpoUk56QWdOREUzSURjd0lEUTVORnBOTWpnMklETTROa3d5T1RJZ016a3dVVEk1T0NBek9UUWdNekF4SURNNU5sUXpNVEVnTkRBelZETXlNeUEwTVROVU16TTBJRFF5TlZRek5EVWdORE00VkRNMU5TQTBOVFJVTXpZMElEUTNNVlF6TmprZ05Ea3hWRE0zTVNBMU1UTlJNemN4SURVMU5pQXpORElnTlRnMlZESTNOU0EyTWpSUk1qWTRJRFl5TlNBeU5ESWdOakkxVVRJd01TQTJNalVnTVRZMUlEVTVPVlF4TWpnZ05UTTBVVEV5T0NBMU1URWdNVFF4SURRNU1sUXhOamNnTkRZelZESXhOeUEwTXpGUk1qSTBJRFF5TmlBeU1qZ2dOREkwVERJNE5pQXpPRFphVFRJMU1DQXlNVkV6TURnZ01qRWdNelV3SURVMVZETTVNaUF4TXpkUk16a3lJREUxTkNBek9EY2dNVFk1VkRNM05TQXhPVFJVTXpVeklESXhObFF6TXpBZ01qTTBWRE13TVNBeU5UTlVNamMwSURJM01GRXlOakFnTWpjNUlESTBOQ0F5T0RsVU1qRTRJRE13Tmt3eU1UQWdNekV4VVRJd05DQXpNVEVnTVRneElESTVORlF4TXpNZ01qTTVWREV3TnlBeE5UZFJNVEEzSURrNElERTFNQ0EyTUZReU5UQWdNakZhSWk4K1BIQmhkR2dnYVdROUlrMUtXQzB6TXpNdFZFVllMVTR0TXpRaUlHUTlJazAwTmpJZ01GRTBORFFnTXlBek16TWdNMUV5TVRjZ015QXhPVGtnTUVneE9UQldORFpJTWpJeFVUSTBNU0EwTmlBeU5EZ2dORFpVTWpZMUlEUTRWREkzT1NBMU0xUXlPRFlnTmpGUk1qZzNJRFl6SURJNE55QXhNVFZXTVRZMVNESTRWakl4TVV3eE56a2dORFF5VVRNek1pQTJOelFnTXpNMElEWTNOVkV6TXpZZ05qYzNJRE0xTlNBMk56ZElNemN6VERNM09TQTJOekZXTWpFeFNEUTNNVll4TmpWSU16YzVWakV4TkZFek56a2dOek1nTXpjNUlEWTJWRE00TlNBMU5GRXpPVE1nTkRjZ05EUXlJRFEyU0RRM01WWXdTRFEyTWxwTk1qa3pJREl4TVZZMU5EVk1OelFnTWpFeVRERTRNeUF5TVRGSU1qa3pXaUl2UGp4d1lYUm9JR2xrUFNKTlNsZ3RNek16TFZSRldDMU9MVE16SWlCa1BTSk5NVEkzSURRMk0xRXhNREFnTkRZeklEZzFJRFE0TUZRMk9TQTFNalJSTmprZ05UYzVJREV4TnlBMk1qSlVNak16SURZMk5WRXlOamdnTmpZMUlESTNOeUEyTmpSUk16VXhJRFkxTWlBek9UQWdOakV4VkRRek1DQTFNakpSTkRNd0lEUTNNQ0F6T1RZZ05ESXhWRE13TWlBek5UQk1Nams1SURNME9GRXlPVGtnTXpRM0lETXdPQ0F6TkRWVU16TTNJRE16TmxRek56VWdNekUxVVRRMU55QXlOaklnTkRVM0lERTNOVkUwTlRjZ09UWWdNemsxSURNM1ZESXpPQ0F0TWpKUk1UVTRJQzB5TWlBeE1EQWdNakZVTkRJZ01UTXdVVFF5SURFMU9DQTJNQ0F4TnpWVU1UQTFJREU1TTFFeE16TWdNVGt6SURFMU1TQXhOelZVTVRZNUlERXpNRkV4TmprZ01URTVJREUyTmlBeE1UQlVNVFU1SURrMFZERTBPQ0E0TWxReE16WWdOelJVTVRJMklEY3dWREV4T0NBMk4wd3hNVFFnTmpaUk1UWTFJREl4SURJek9DQXlNVkV5T1RNZ01qRWdNekl4SURjMFVUTXpPQ0F4TURjZ016TTRJREUzTlZZeE9UVlJNek00SURJNU1DQXlOelFnTXpJeVVUSTFPU0F6TWpnZ01qRXpJRE15T1V3eE56RWdNek13VERFMk9DQXpNekpSTVRZMklETXpOU0F4TmpZZ016UTRVVEUyTmlBek5qWWdNVGMwSURNMk5sRXlNRElnTXpZMklESXpNaUF6TnpGUk1qWTJJRE0zTmlBeU9UUWdOREV6VkRNeU1pQTFNalZXTlRNelVUTXlNaUExT1RBZ01qZzNJRFl4TWxFeU5qVWdOakkySURJME1DQTJNalpSTWpBNElEWXlOaUF4T0RFZ05qRTFWREUwTXlBMU9USlVNVE15SURVNE1FZ3hNelZSTVRNNElEVTNPU0F4TkRNZ05UYzRWREUxTXlBMU56TlVNVFkxSURVMk5sUXhOelVnTlRVMVZERTRNeUExTkRCVU1UZzJJRFV5TUZFeE9EWWdORGs0SURFM01pQTBPREZVTVRJM0lEUTJNMW9pTHo0OGNHRjBhQ0JwWkQwaVRVcFlMVE16TXkxVVJWZ3RVelF0TWpOQk5DSWdaRDBpVFRBZ01UQTNNRll4TVRVMFNETTBOMVl0TmpRMVNESTJNMVl4TURjd1NEQmFJaTgrUEhCaGRHZ2dhV1E5SWsxS1dDMHpNek10VkVWWUxWTTBMVEl6UVRZaUlHUTlJazB5TmpNZ0xUVTJNRll4TVRVMVNETTBOMVl0TmpRMFNEQldMVFUyTUVneU5qTmFJaTgrUEhCaGRHZ2dhV1E5SWsxS1dDMHpNek10VkVWWUxWTTBMVEl6UVRVaUlHUTlJazB5TmpNZ01GWTJNREpJTXpRM1ZqQklNall6V2lJdlBqd3ZaR1ZtY3o0OFp5QnpkSEp2YTJVOUltTjFjbkpsYm5SRGIyeHZjaUlnWm1sc2JEMGlZM1Z5Y21WdWRFTnZiRzl5SWlCemRISnZhMlV0ZDJsa2RHZzlJakFpSUhSeVlXNXpabTl5YlQwaWMyTmhiR1VvTVN3dE1Ta2lQanhuSUdSaGRHRXRiVzFzTFc1dlpHVTlJbTFoZEdnaVBqeG5JR1JoZEdFdGJXMXNMVzV2WkdVOUltMXBJajQ4ZFhObElHUmhkR0V0WXowaU1VUTBORFVpSUhoc2FXNXJPbWh5WldZOUlpTk5TbGd0TXpNekxWUkZXQzFKTFRGRU5EUTFJaTgrUEM5blBqeG5JR1JoZEdFdGJXMXNMVzV2WkdVOUltMXZJaUIwY21GdWMyWnZjbTA5SW5SeVlXNXpiR0YwWlNneE1ETTJMamdzTUNraVBqeDFjMlVnWkdGMFlTMWpQU0l6UkNJZ2VHeHBibXM2YUhKbFpqMGlJMDFLV0Mwek16TXRWRVZZTFU0dE0wUWlMejQ4TDJjK1BHY2daR0YwWVMxdGJXd3RibTlrWlQwaWJXOGlJSFJ5WVc1elptOXliVDBpZEhKaGJuTnNZWFJsS0RJd09USXVOaXd3S1NJK1BIVnpaU0JrWVhSaExXTTlJamRDSWlCNGJHbHVhenBvY21WbVBTSWpUVXBZTFRNek15MVVSVmd0VGkwM1FpSXZQand2Wno0OFp5QmtZWFJoTFcxdGJDMXViMlJsUFNKdGMzVmlJaUIwY21GdWMyWnZjbTA5SW5SeVlXNXpiR0YwWlNneU5Ua3lMallzTUNraVBqeG5JR1JoZEdFdGJXMXNMVzV2WkdVOUltMXBJajQ4ZFhObElHUmhkR0V0WXowaU1VUTBOVVlpSUhoc2FXNXJPbWh5WldZOUlpTk5TbGd0TXpNekxWUkZXQzFKTFRGRU5EVkdJaTgrUEM5blBqeG5JR1JoZEdFdGJXMXNMVzV2WkdVOUlsUmxXRUYwYjIwaUlIUnlZVzV6Wm05eWJUMGlkSEpoYm5Oc1lYUmxLRFE0TkN3dE1UVXdLU0J6WTJGc1pTZ3dMamN3TnlraUlHUmhkR0V0YldwNExYUmxlR05zWVhOelBTSlBVa1FpUGp4bklHUmhkR0V0Ylcxc0xXNXZaR1U5SW0xcElqNDhkWE5sSUdSaGRHRXRZejBpTVVRME5UWWlJSGhzYVc1ck9taHlaV1k5SWlOTlNsZ3RNek16TFZSRldDMUpMVEZFTkRVMklpOCtQQzluUGp4bklHUmhkR0V0Ylcxc0xXNXZaR1U5SW0xcElpQjBjbUZ1YzJadmNtMDlJblJ5WVc1emJHRjBaU2d6TkRVc01Da2lQangxYzJVZ1pHRjBZUzFqUFNJeFJEUTFOeUlnZUd4cGJtczZhSEpsWmowaUkwMUtXQzB6TXpNdFZFVllMVWt0TVVRME5UY2lMejQ4TDJjK1BDOW5Qand2Wno0OFp5QmtZWFJoTFcxdGJDMXViMlJsUFNKdGJ5SWdkSEpoYm5ObWIzSnRQU0owY21GdWMyeGhkR1VvTXpZMk1TNDRMREFwSWo0OGRYTmxJR1JoZEdFdFl6MGlOMFFpSUhoc2FXNXJPbWh5WldZOUlpTk5TbGd0TXpNekxWUkZXQzFPTFRkRUlpOCtQQzluUGp4bklHUmhkR0V0Ylcxc0xXNXZaR1U5SW0xdklpQjBjbUZ1YzJadmNtMDlJblJ5WVc1emJHRjBaU2cwTkRNNUxqWXNNQ2tpUGp4MWMyVWdaR0YwWVMxalBTSXpSQ0lnZUd4cGJtczZhSEpsWmowaUkwMUtXQzB6TXpNdFZFVllMVTR0TTBRaUx6NDhMMmMrUEdjZ1pHRjBZUzF0Yld3dGJtOWtaVDBpYlhKdmR5SWdkSEpoYm5ObWIzSnRQU0owY21GdWMyeGhkR1VvTlRRNU5TNDBMREFwSWo0OFp5QmtZWFJoTFcxdGJDMXViMlJsUFNKdGJ5SStQSFZ6WlNCa1lYUmhMV005SWpJelFURWlJSGhzYVc1ck9taHlaV1k5SWlOTlNsZ3RNek16TFZSRldDMVROQzB5TTBFeElpQjBjbUZ1YzJadmNtMDlJblJ5WVc1emJHRjBaU2d3TERJek9UWXBJaTgrUEhWelpTQmtZWFJoTFdNOUlqSXpRVE1pSUhoc2FXNXJPbWh5WldZOUlpTk5TbGd0TXpNekxWUkZXQzFUTkMweU0wRXpJaUIwY21GdWMyWnZjbTA5SW5SeVlXNXpiR0YwWlNnd0xDMHlOREEyS1NJdlBqeHpkbWNnZDJsa2RHZzlJalkyTnlJZ2FHVnBaMmgwUFNJek1qQXlJaUI1UFNJdE1UTTFNU0lnZUQwaU1DSWdkbWxsZDBKdmVEMGlNQ0E0TURBdU5TQTJOamNnTXpJd01pSStQSFZ6WlNCa1lYUmhMV005SWpJelFUSWlJSGhzYVc1ck9taHlaV1k5SWlOTlNsZ3RNek16TFZSRldDMVROQzB5TTBFeUlpQjBjbUZ1YzJadmNtMDlJbk5qWVd4bEtERXNOeTQ1TnpncElpOCtQQzl6ZG1jK1BDOW5QanhuSUdSaGRHRXRiVzFzTFc1dlpHVTlJbTEwWVdKc1pTSWdkSEpoYm5ObWIzSnRQU0owY21GdWMyeGhkR1VvTmpZM0xEQXBJajQ4WnlCa1lYUmhMVzF0YkMxdWIyUmxQU0p0ZEhJaUlIUnlZVzV6Wm05eWJUMGlkSEpoYm5Oc1lYUmxLREFzTWpnd01Da2lQanhuSUdSaGRHRXRiVzFzTFc1dlpHVTlJbTEwWkNJZ2RISmhibk5tYjNKdFBTSjBjbUZ1YzJ4aGRHVW9OQ3d3S1NJK1BHY2daR0YwWVMxdGJXd3RibTlrWlQwaWJXOGlQangxYzJVZ1pHRjBZUzFqUFNJeU1qRXlJaUI0YkdsdWF6cG9jbVZtUFNJalRVcFlMVE16TXkxVVJWZ3RUaTB5TWpFeUlpOCtQQzluUGp3dlp6NDhaeUJrWVhSaExXMXRiQzF1YjJSbFBTSnRkR1FpSUhSeVlXNXpabTl5YlQwaWRISmhibk5zWVhSbEtESTVNemtzTUNraVBqeG5JR1JoZEdFdGJXMXNMVzV2WkdVOUltMXBJajQ4ZFhObElHUmhkR0V0WXowaU1VUTBNelFpSUhoc2FXNXJPbWh5WldZOUlpTk5TbGd0TXpNekxWUkZXQzFKTFRGRU5ETTBJaTgrUEM5blBqd3ZaejQ4WnlCa1lYUmhMVzF0YkMxdWIyUmxQU0p0ZEdRaUlIUnlZVzV6Wm05eWJUMGlkSEpoYm5Oc1lYUmxLRFk1T1RBc01Da2lQanhuSUdSaGRHRXRiVzFzTFc1dlpHVTlJbTFwSWo0OGRYTmxJR1JoZEdFdFl6MGlNVVEwTXpZaUlIaHNhVzVyT21oeVpXWTlJaU5OU2xndE16TXpMVlJGV0MxSkxURkVORE0ySWk4K1BDOW5Qand2Wno0OFp5QmtZWFJoTFcxdGJDMXViMlJsUFNKdGRHUWlJSFJ5WVc1elptOXliVDBpZEhKaGJuTnNZWFJsS0RFeE1ETXpMREFwSWo0OFp5QmtZWFJoTFcxdGJDMXViMlJsUFNKdGFTSStQSFZ6WlNCa1lYUmhMV005SWpGRU5ETkJJaUI0YkdsdWF6cG9jbVZtUFNJalRVcFlMVE16TXkxVVJWZ3RTUzB4UkRRelFTSXZQand2Wno0OEwyYytQR2NnWkdGMFlTMXRiV3d0Ym05a1pUMGliWFJrSWlCMGNtRnVjMlp2Y20wOUluUnlZVzV6YkdGMFpTZ3hOVEE1T0M0MUxEQXBJajQ4WnlCa1lYUmhMVzF0YkMxdWIyUmxQU0p0YVNJK1BIVnpaU0JrWVhSaExXTTlJakZFTkRRNElpQjRiR2x1YXpwb2NtVm1QU0lqVFVwWUxUTXpNeTFVUlZndFNTMHhSRFEwT0NJdlBqd3ZaejQ4TDJjK1BDOW5QanhuSUdSaGRHRXRiVzFzTFc1dlpHVTlJbTEwY2lJZ2RISmhibk5tYjNKdFBTSjBjbUZ1YzJ4aGRHVW9NQ3d4TkRBd0tTSStQR2NnWkdGMFlTMXRiV3d0Ym05a1pUMGliWFJrSWlCMGNtRnVjMlp2Y20wOUluUnlZVzV6YkdGMFpTZ3hPQ3d3S1NJK1BHY2daR0YwWVMxdGJXd3RibTlrWlQwaWJXa2lQangxYzJVZ1pHRjBZUzFqUFNJeFJEUXpOQ0lnZUd4cGJtczZhSEpsWmowaUkwMUtXQzB6TXpNdFZFVllMVWt0TVVRME16UWlMejQ4TDJjK1BDOW5QanhuSUdSaGRHRXRiVzFzTFc1dlpHVTlJbTEwWkNJZ2RISmhibk5tYjNKdFBTSjBjbUZ1YzJ4aGRHVW9NVGM0Tml3d0tTSStQR2NnWkdGMFlTMXRiV3d0Ym05a1pUMGliVzhpUGp4MWMyVWdaR0YwWVMxalBTSXlNakV5SWlCNGJHbHVhenBvY21WbVBTSWpUVXBZTFRNek15MVVSVmd0VGkweU1qRXlJaTgrUEM5blBqeG5JR1JoZEdFdGJXMXNMVzV2WkdVOUltMXVJaUIwY21GdWMyWnZjbTA5SW5SeVlXNXpiR0YwWlNnM056Z3NNQ2tpUGp4MWMyVWdaR0YwWVMxalBTSXpNQ0lnZUd4cGJtczZhSEpsWmowaUkwMUtXQzB6TXpNdFZFVllMVTR0TXpBaUx6NDhkWE5sSUdSaGRHRXRZejBpTWtVaUlIaHNhVzVyT21oeVpXWTlJaU5OU2xndE16TXpMVlJGV0MxT0xUSkZJaUIwY21GdWMyWnZjbTA5SW5SeVlXNXpiR0YwWlNnMU1EQXNNQ2tpTHo0OGRYTmxJR1JoZEdFdFl6MGlNekVpSUhoc2FXNXJPbWh5WldZOUlpTk5TbGd0TXpNekxWUkZXQzFPTFRNeElpQjBjbUZ1YzJadmNtMDlJblJ5WVc1emJHRjBaU2czTnpnc01Da2lMejQ4ZFhObElHUmhkR0V0WXowaU16WWlJSGhzYVc1ck9taHlaV1k5SWlOTlNsZ3RNek16TFZSRldDMU9MVE0ySWlCMGNtRnVjMlp2Y20wOUluUnlZVzV6YkdGMFpTZ3hNamM0TERBcElpOCtQSFZ6WlNCa1lYUmhMV005SWpNMklpQjRiR2x1YXpwb2NtVm1QU0lqVFVwWUxUTXpNeTFVUlZndFRpMHpOaUlnZEhKaGJuTm1iM0p0UFNKMGNtRnVjMnhoZEdVb01UYzNPQ3d3S1NJdlBqd3ZaejQ4TDJjK1BHY2daR0YwWVMxdGJXd3RibTlrWlQwaWJYUmtJaUIwY21GdWMyWnZjbTA5SW5SeVlXNXpiR0YwWlNnMk1qTXhMREFwSWo0OFp5QmtZWFJoTFcxdGJDMXViMlJsUFNKdGJpSStQSFZ6WlNCa1lYUmhMV005SWpNd0lpQjRiR2x1YXpwb2NtVm1QU0lqVFVwWUxUTXpNeTFVUlZndFRpMHpNQ0l2UGp4MWMyVWdaR0YwWVMxalBTSXlSU0lnZUd4cGJtczZhSEpsWmowaUkwMUtXQzB6TXpNdFZFVllMVTR0TWtVaUlIUnlZVzV6Wm05eWJUMGlkSEpoYm5Oc1lYUmxLRFV3TUN3d0tTSXZQangxYzJVZ1pHRjBZUzFqUFNJek1DSWdlR3hwYm1zNmFISmxaajBpSTAxS1dDMHpNek10VkVWWUxVNHRNekFpSUhSeVlXNXpabTl5YlQwaWRISmhibk5zWVhSbEtEYzNPQ3d3S1NJdlBqeDFjMlVnWkdGMFlTMWpQU0l6TlNJZ2VHeHBibXM2YUhKbFpqMGlJMDFLV0Mwek16TXRWRVZZTFU0dE16VWlJSFJ5WVc1elptOXliVDBpZEhKaGJuTnNZWFJsS0RFeU56Z3NNQ2tpTHo0OGRYTmxJR1JoZEdFdFl6MGlNekFpSUhoc2FXNXJPbWh5WldZOUlpTk5TbGd0TXpNekxWUkZXQzFPTFRNd0lpQjBjbUZ1YzJadmNtMDlJblJ5WVc1emJHRjBaU2d4TnpjNExEQXBJaTgrUEM5blBqd3ZaejQ4WnlCa1lYUmhMVzF0YkMxdWIyUmxQU0p0ZEdRaUlIUnlZVzV6Wm05eWJUMGlkSEpoYm5Oc1lYUmxLREV3TWpnM0xEQXBJajQ4WnlCa1lYUmhMVzF0YkMxdWIyUmxQU0p0YmlJK1BIVnpaU0JrWVhSaExXTTlJak13SWlCNGJHbHVhenBvY21WbVBTSWpUVXBZTFRNek15MVVSVmd0VGkwek1DSXZQangxYzJVZ1pHRjBZUzFqUFNJeVJTSWdlR3hwYm1zNmFISmxaajBpSTAxS1dDMHpNek10VkVWWUxVNHRNa1VpSUhSeVlXNXpabTl5YlQwaWRISmhibk5zWVhSbEtEVXdNQ3d3S1NJdlBqeDFjMlVnWkdGMFlTMWpQU0l6TUNJZ2VHeHBibXM2YUhKbFpqMGlJMDFLV0Mwek16TXRWRVZZTFU0dE16QWlJSFJ5WVc1elptOXliVDBpZEhKaGJuTnNZWFJsS0RjM09Dd3dLU0l2UGp4MWMyVWdaR0YwWVMxalBTSXpOU0lnZUd4cGJtczZhSEpsWmowaUkwMUtXQzB6TXpNdFZFVllMVTR0TXpVaUlIUnlZVzV6Wm05eWJUMGlkSEpoYm5Oc1lYUmxLREV5Tnpnc01Da2lMejQ4ZFhObElHUmhkR0V0WXowaU16Y2lJSGhzYVc1ck9taHlaV1k5SWlOTlNsZ3RNek16TFZSRldDMU9MVE0zSWlCMGNtRnVjMlp2Y20wOUluUnlZVzV6YkdGMFpTZ3hOemM0TERBcElpOCtQQzluUGp3dlp6NDhaeUJrWVhSaExXMXRiQzF1YjJSbFBTSnRkR1FpSUhSeVlXNXpabTl5YlQwaWRISmhibk5zWVhSbEtERTBNelF6TERBcElqNDhaeUJrWVhSaExXMXRiQzF1YjJSbFBTSnRiaUkrUEhWelpTQmtZWFJoTFdNOUlqTXdJaUI0YkdsdWF6cG9jbVZtUFNJalRVcFlMVE16TXkxVVJWZ3RUaTB6TUNJdlBqeDFjMlVnWkdGMFlTMWpQU0l5UlNJZ2VHeHBibXM2YUhKbFpqMGlJMDFLV0Mwek16TXRWRVZZTFU0dE1rVWlJSFJ5WVc1elptOXliVDBpZEhKaGJuTnNZWFJsS0RVd01Dd3dLU0l2UGp4MWMyVWdaR0YwWVMxalBTSXpNQ0lnZUd4cGJtczZhSEpsWmowaUkwMUtXQzB6TXpNdFZFVllMVTR0TXpBaUlIUnlZVzV6Wm05eWJUMGlkSEpoYm5Oc1lYUmxLRGMzT0N3d0tTSXZQangxYzJVZ1pHRjBZUzFqUFNJek5TSWdlR3hwYm1zNmFISmxaajBpSTAxS1dDMHpNek10VkVWWUxVNHRNelVpSUhSeVlXNXpabTl5YlQwaWRISmhibk5zWVhSbEtERXlOemdzTUNraUx6NDhkWE5sSUdSaGRHRXRZejBpTXpraUlIaHNhVzVyT21oeVpXWTlJaU5OU2xndE16TXpMVlJGV0MxT0xUTTVJaUIwY21GdWMyWnZjbTA5SW5SeVlXNXpiR0YwWlNneE56YzRMREFwSWk4K1BDOW5Qand2Wno0OEwyYytQR2NnWkdGMFlTMXRiV3d0Ym05a1pUMGliWFJ5SWlCMGNtRnVjMlp2Y20wOUluUnlZVzV6YkdGMFpTZ3dMREFwSWo0OFp5QmtZWFJoTFcxdGJDMXViMlJsUFNKdGRHUWlJSFJ5WVc1elptOXliVDBpZEhKaGJuTnNZWFJsS0RFekxEQXBJajQ4WnlCa1lYUmhMVzF0YkMxdWIyUmxQU0p0YVNJK1BIVnpaU0JrWVhSaExXTTlJakZFTkRNMklpQjRiR2x1YXpwb2NtVm1QU0lqVFVwWUxUTXpNeTFVUlZndFNTMHhSRFF6TmlJdlBqd3ZaejQ4TDJjK1BHY2daR0YwWVMxdGJXd3RibTlrWlQwaWJYUmtJaUIwY21GdWMyWnZjbTA5SW5SeVlXNXpiR0YwWlNneU1UYzFMREFwSWo0OFp5QmtZWFJoTFcxdGJDMXViMlJsUFNKdGJpSStQSFZ6WlNCa1lYUmhMV005SWpNd0lpQjRiR2x1YXpwb2NtVm1QU0lqVFVwWUxUTXpNeTFVUlZndFRpMHpNQ0l2UGp4MWMyVWdaR0YwWVMxalBTSXlSU0lnZUd4cGJtczZhSEpsWmowaUkwMUtXQzB6TXpNdFZFVllMVTR0TWtVaUlIUnlZVzV6Wm05eWJUMGlkSEpoYm5Oc1lYUmxLRFV3TUN3d0tTSXZQangxYzJVZ1pHRjBZUzFqUFNJek1TSWdlR3hwYm1zNmFISmxaajBpSTAxS1dDMHpNek10VkVWWUxVNHRNekVpSUhSeVlXNXpabTl5YlQwaWRISmhibk5zWVhSbEtEYzNPQ3d3S1NJdlBqeDFjMlVnWkdGMFlTMWpQU0l6TWlJZ2VHeHBibXM2YUhKbFpqMGlJMDFLV0Mwek16TXRWRVZZTFU0dE16SWlJSFJ5WVc1elptOXliVDBpZEhKaGJuTnNZWFJsS0RFeU56Z3NNQ2tpTHo0OGRYTmxJR1JoZEdFdFl6MGlNemdpSUhoc2FXNXJPbWh5WldZOUlpTk5TbGd0TXpNekxWUkZXQzFPTFRNNElpQjBjbUZ1YzJadmNtMDlJblJ5WVc1emJHRjBaU2d4TnpjNExEQXBJaTgrUEM5blBqd3ZaejQ4WnlCa1lYUmhMVzF0YkMxdWIyUmxQU0p0ZEdRaUlIUnlZVzV6Wm05eWJUMGlkSEpoYm5Oc1lYUmxLRFU0TkRJc01Da2lQanhuSUdSaGRHRXRiVzFzTFc1dlpHVTlJbTF2SWo0OGRYTmxJR1JoZEdFdFl6MGlNakl4TWlJZ2VHeHBibXM2YUhKbFpqMGlJMDFLV0Mwek16TXRWRVZZTFU0dE1qSXhNaUl2UGp3dlp6NDhaeUJrWVhSaExXMXRiQzF1YjJSbFBTSnRiaUlnZEhKaGJuTm1iM0p0UFNKMGNtRnVjMnhoZEdVb056YzRMREFwSWo0OGRYTmxJR1JoZEdFdFl6MGlNekFpSUhoc2FXNXJPbWh5WldZOUlpTk5TbGd0TXpNekxWUkZXQzFPTFRNd0lpOCtQSFZ6WlNCa1lYUmhMV005SWpKRklpQjRiR2x1YXpwb2NtVm1QU0lqVFVwWUxUTXpNeTFVUlZndFRpMHlSU0lnZEhKaGJuTm1iM0p0UFNKMGNtRnVjMnhoZEdVb05UQXdMREFwSWk4K1BIVnpaU0JrWVhSaExXTTlJak0wSWlCNGJHbHVhenBvY21WbVBTSWpUVXBZTFRNek15MVVSVmd0VGkwek5DSWdkSEpoYm5ObWIzSnRQU0owY21GdWMyeGhkR1VvTnpjNExEQXBJaTgrUEhWelpTQmtZWFJoTFdNOUlqTXdJaUI0YkdsdWF6cG9jbVZtUFNJalRVcFlMVE16TXkxVVJWZ3RUaTB6TUNJZ2RISmhibk5tYjNKdFBTSjBjbUZ1YzJ4aGRHVW9NVEkzT0N3d0tTSXZQangxYzJVZ1pHRjBZUzFqUFNJek5DSWdlR3hwYm1zNmFISmxaajBpSTAxS1dDMHpNek10VkVWWUxVNHRNelFpSUhSeVlXNXpabTl5YlQwaWRISmhibk5zWVhSbEtERTNOemdzTUNraUx6NDhMMmMrUEM5blBqeG5JR1JoZEdFdGJXMXNMVzV2WkdVOUltMTBaQ0lnZEhKaGJuTm1iM0p0UFNKMGNtRnVjMnhoZEdVb01UQXdNemNzTUNraVBqeG5JR1JoZEdFdGJXMXNMVzV2WkdVOUltMXVJajQ4ZFhObElHUmhkR0V0WXowaU16QWlJSGhzYVc1ck9taHlaV1k5SWlOTlNsZ3RNek16TFZSRldDMU9MVE13SWk4K1BIVnpaU0JrWVhSaExXTTlJakpGSWlCNGJHbHVhenBvY21WbVBTSWpUVXBZTFRNek15MVVSVmd0VGkweVJTSWdkSEpoYm5ObWIzSnRQU0owY21GdWMyeGhkR1VvTlRBd0xEQXBJaTgrUEhWelpTQmtZWFJoTFdNOUlqTXdJaUI0YkdsdWF6cG9jbVZtUFNJalRVcFlMVE16TXkxVVJWZ3RUaTB6TUNJZ2RISmhibk5tYjNKdFBTSjBjbUZ1YzJ4aGRHVW9OemM0TERBcElpOCtQSFZ6WlNCa1lYUmhMV005SWpNMElpQjRiR2x1YXpwb2NtVm1QU0lqVFVwWUxUTXpNeTFVUlZndFRpMHpOQ0lnZEhKaGJuTm1iM0p0UFNKMGNtRnVjMnhoZEdVb01USTNPQ3d3S1NJdlBqeDFjMlVnWkdGMFlTMWpQU0l6TVNJZ2VHeHBibXM2YUhKbFpqMGlJMDFLV0Mwek16TXRWRVZZTFU0dE16RWlJSFJ5WVc1elptOXliVDBpZEhKaGJuTnNZWFJsS0RFM056Z3NNQ2tpTHo0OGRYTmxJR1JoZEdFdFl6MGlNelVpSUhoc2FXNXJPbWh5WldZOUlpTk5TbGd0TXpNekxWUkZXQzFPTFRNMUlpQjBjbUZ1YzJadmNtMDlJblJ5WVc1emJHRjBaU2d5TWpjNExEQXBJaTgrUEM5blBqd3ZaejQ4WnlCa1lYUmhMVzF0YkMxdWIyUmxQU0p0ZEdRaUlIUnlZVzV6Wm05eWJUMGlkSEpoYm5Oc1lYUmxLREUwTXpRekxEQXBJajQ4WnlCa1lYUmhMVzF0YkMxdWIyUmxQU0p0YmlJK1BIVnpaU0JrWVhSaExXTTlJak13SWlCNGJHbHVhenBvY21WbVBTSWpUVXBZTFRNek15MVVSVmd0VGkwek1DSXZQangxYzJVZ1pHRjBZUzFqUFNJeVJTSWdlR3hwYm1zNmFISmxaajBpSTAxS1dDMHpNek10VkVWWUxVNHRNa1VpSUhSeVlXNXpabTl5YlQwaWRISmhibk5zWVhSbEtEVXdNQ3d3S1NJdlBqeDFjMlVnWkdGMFlTMWpQU0l6TWlJZ2VHeHBibXM2YUhKbFpqMGlJMDFLV0Mwek16TXRWRVZZTFU0dE16SWlJSFJ5WVc1elptOXliVDBpZEhKaGJuTnNZWFJsS0RjM09Dd3dLU0l2UGp4MWMyVWdaR0YwWVMxalBTSXpNeUlnZUd4cGJtczZhSEpsWmowaUkwMUtXQzB6TXpNdFZFVllMVTR0TXpNaUlIUnlZVzV6Wm05eWJUMGlkSEpoYm5Oc1lYUmxLREV5Tnpnc01Da2lMejQ4ZFhObElHUmhkR0V0WXowaU16UWlJSGhzYVc1ck9taHlaV1k5SWlOTlNsZ3RNek16TFZSRldDMU9MVE0wSWlCMGNtRnVjMlp2Y20wOUluUnlZVzV6YkdGMFpTZ3hOemM0TERBcElpOCtQQzluUGp3dlp6NDhMMmMrUEdjZ1pHRjBZUzF0Yld3dGJtOWtaVDBpYlhSeUlpQjBjbUZ1YzJadmNtMDlJblJ5WVc1emJHRjBaU2d3TEMweE5EQXdLU0krUEdjZ1pHRjBZUzF0Yld3dGJtOWtaVDBpYlhSa0lqNDhaeUJrWVhSaExXMXRiQzF1YjJSbFBTSnRhU0krUEhWelpTQmtZWFJoTFdNOUlqRkVORE5CSWlCNGJHbHVhenBvY21WbVBTSWpUVXBZTFRNek15MVVSVmd0U1MweFJEUXpRU0l2UGp3dlp6NDhMMmMrUEdjZ1pHRjBZUzF0Yld3dGJtOWtaVDBpYlhSa0lpQjBjbUZ1YzJadmNtMDlJblJ5WVc1emJHRjBaU2d5TVRjMUxEQXBJajQ4WnlCa1lYUmhMVzF0YkMxdWIyUmxQU0p0YmlJK1BIVnpaU0JrWVhSaExXTTlJak13SWlCNGJHbHVhenBvY21WbVBTSWpUVXBZTFRNek15MVVSVmd0VGkwek1DSXZQangxYzJVZ1pHRjBZUzFqUFNJeVJTSWdlR3hwYm1zNmFISmxaajBpSTAxS1dDMHpNek10VkVWWUxVNHRNa1VpSUhSeVlXNXpabTl5YlQwaWRISmhibk5zWVhSbEtEVXdNQ3d3S1NJdlBqeDFjMlVnWkdGMFlTMWpQU0l6TVNJZ2VHeHBibXM2YUhKbFpqMGlJMDFLV0Mwek16TXRWRVZZTFU0dE16RWlJSFJ5WVc1elptOXliVDBpZEhKaGJuTnNZWFJsS0RjM09Dd3dLU0l2UGp4MWMyVWdaR0YwWVMxalBTSXpOeUlnZUd4cGJtczZhSEpsWmowaUkwMUtXQzB6TXpNdFZFVllMVTR0TXpjaUlIUnlZVzV6Wm05eWJUMGlkSEpoYm5Oc1lYUmxLREV5Tnpnc01Da2lMejQ4ZFhObElHUmhkR0V0WXowaU16a2lJSGhzYVc1ck9taHlaV1k5SWlOTlNsZ3RNek16TFZSRldDMU9MVE01SWlCMGNtRnVjMlp2Y20wOUluUnlZVzV6YkdGMFpTZ3hOemM0TERBcElpOCtQQzluUGp3dlp6NDhaeUJrWVhSaExXMXRiQzF1YjJSbFBTSnRkR1FpSUhSeVlXNXpabTl5YlQwaWRISmhibk5zWVhSbEtEWXlNekVzTUNraVBqeG5JR1JoZEdFdGJXMXNMVzV2WkdVOUltMXVJajQ4ZFhObElHUmhkR0V0WXowaU16QWlJSGhzYVc1ck9taHlaV1k5SWlOTlNsZ3RNek16TFZSRldDMU9MVE13SWk4K1BIVnpaU0JrWVhSaExXTTlJakpGSWlCNGJHbHVhenBvY21WbVBTSWpUVXBZTFRNek15MVVSVmd0VGkweVJTSWdkSEpoYm5ObWIzSnRQU0owY21GdWMyeGhkR1VvTlRBd0xEQXBJaTgrUEhWelpTQmtZWFJoTFdNOUlqTXdJaUI0YkdsdWF6cG9jbVZtUFNJalRVcFlMVE16TXkxVVJWZ3RUaTB6TUNJZ2RISmhibk5tYjNKdFBTSjBjbUZ1YzJ4aGRHVW9OemM0TERBcElpOCtQSFZ6WlNCa1lYUmhMV005SWpNMUlpQjRiR2x1YXpwb2NtVm1QU0lqVFVwWUxUTXpNeTFVUlZndFRpMHpOU0lnZEhKaGJuTm1iM0p0UFNKMGNtRnVjMnhoZEdVb01USTNPQ3d3S1NJdlBqeDFjMlVnWkdGMFlTMWpQU0l6TUNJZ2VHeHBibXM2YUhKbFpqMGlJMDFLV0Mwek16TXRWRVZZTFU0dE16QWlJSFJ5WVc1elptOXliVDBpZEhKaGJuTnNZWFJsS0RFM056Z3NNQ2tpTHo0OEwyYytQQzluUGp4bklHUmhkR0V0Ylcxc0xXNXZaR1U5SW0xMFpDSWdkSEpoYm5ObWIzSnRQU0owY21GdWMyeGhkR1VvT1RnNU9Dd3dLU0krUEdjZ1pHRjBZUzF0Yld3dGJtOWtaVDBpYlc4aVBqeDFjMlVnWkdGMFlTMWpQU0l5TWpFeUlpQjRiR2x1YXpwb2NtVm1QU0lqVFVwWUxUTXpNeTFVUlZndFRpMHlNakV5SWk4K1BDOW5QanhuSUdSaGRHRXRiVzFzTFc1dlpHVTlJbTF1SWlCMGNtRnVjMlp2Y20wOUluUnlZVzV6YkdGMFpTZzNOemdzTUNraVBqeDFjMlVnWkdGMFlTMWpQU0l6TUNJZ2VHeHBibXM2YUhKbFpqMGlJMDFLV0Mwek16TXRWRVZZTFU0dE16QWlMejQ4ZFhObElHUmhkR0V0WXowaU1rVWlJSGhzYVc1ck9taHlaV1k5SWlOTlNsZ3RNek16TFZSRldDMU9MVEpGSWlCMGNtRnVjMlp2Y20wOUluUnlZVzV6YkdGMFpTZzFNREFzTUNraUx6NDhkWE5sSUdSaGRHRXRZejBpTXpNaUlIaHNhVzVyT21oeVpXWTlJaU5OU2xndE16TXpMVlJGV0MxT0xUTXpJaUIwY21GdWMyWnZjbTA5SW5SeVlXNXpiR0YwWlNnM056Z3NNQ2tpTHo0OGRYTmxJR1JoZEdFdFl6MGlNekFpSUhoc2FXNXJPbWh5WldZOUlpTk5TbGd0TXpNekxWUkZXQzFPTFRNd0lpQjBjbUZ1YzJadmNtMDlJblJ5WVc1emJHRjBaU2d4TWpjNExEQXBJaTgrUEhWelpTQmtZWFJoTFdNOUlqTTRJaUI0YkdsdWF6cG9jbVZtUFNJalRVcFlMVE16TXkxVVJWZ3RUaTB6T0NJZ2RISmhibk5tYjNKdFBTSjBjbUZ1YzJ4aGRHVW9NVGMzT0N3d0tTSXZQand2Wno0OEwyYytQR2NnWkdGMFlTMXRiV3d0Ym05a1pUMGliWFJrSWlCMGNtRnVjMlp2Y20wOUluUnlZVzV6YkdGMFpTZ3hORE0wTXl3d0tTSStQR2NnWkdGMFlTMXRiV3d0Ym05a1pUMGliVzRpUGp4MWMyVWdaR0YwWVMxalBTSXpNQ0lnZUd4cGJtczZhSEpsWmowaUkwMUtXQzB6TXpNdFZFVllMVTR0TXpBaUx6NDhkWE5sSUdSaGRHRXRZejBpTWtVaUlIaHNhVzVyT21oeVpXWTlJaU5OU2xndE16TXpMVlJGV0MxT0xUSkZJaUIwY21GdWMyWnZjbTA5SW5SeVlXNXpiR0YwWlNnMU1EQXNNQ2tpTHo0OGRYTmxJR1JoZEdFdFl6MGlNekFpSUhoc2FXNXJPbWh5WldZOUlpTk5TbGd0TXpNekxWUkZXQzFPTFRNd0lpQjBjbUZ1YzJadmNtMDlJblJ5WVc1emJHRjBaU2czTnpnc01Da2lMejQ4ZFhObElHUmhkR0V0WXowaU16Y2lJSGhzYVc1ck9taHlaV1k5SWlOTlNsZ3RNek16TFZSRldDMU9MVE0zSWlCMGNtRnVjMlp2Y20wOUluUnlZVzV6YkdGMFpTZ3hNamM0TERBcElpOCtQSFZ6WlNCa1lYUmhMV005SWpNNUlpQjRiR2x1YXpwb2NtVm1QU0lqVFVwWUxUTXpNeTFVUlZndFRpMHpPU0lnZEhKaGJuTm1iM0p0UFNKMGNtRnVjMnhoZEdVb01UYzNPQ3d3S1NJdlBqd3ZaejQ4TDJjK1BDOW5QanhuSUdSaGRHRXRiVzFzTFc1dlpHVTlJbTEwY2lJZ2RISmhibk5tYjNKdFBTSjBjbUZ1YzJ4aGRHVW9NQ3d0TWpnd01Da2lQanhuSUdSaGRHRXRiVzFzTFc1dlpHVTlJbTEwWkNJZ2RISmhibk5tYjNKdFBTSjBjbUZ1YzJ4aGRHVW9PUzQxTERBcElqNDhaeUJrWVhSaExXMXRiQzF1YjJSbFBTSnRhU0krUEhWelpTQmtZWFJoTFdNOUlqRkVORFE0SWlCNGJHbHVhenBvY21WbVBTSWpUVXBZTFRNek15MVVSVmd0U1MweFJEUTBPQ0l2UGp3dlp6NDhMMmMrUEdjZ1pHRjBZUzF0Yld3dGJtOWtaVDBpYlhSa0lpQjBjbUZ1YzJadmNtMDlJblJ5WVc1emJHRjBaU2d5TVRjMUxEQXBJajQ4WnlCa1lYUmhMVzF0YkMxdWIyUmxQU0p0YmlJK1BIVnpaU0JrWVhSaExXTTlJak13SWlCNGJHbHVhenBvY21WbVBTSWpUVXBZTFRNek15MVVSVmd0VGkwek1DSXZQangxYzJVZ1pHRjBZUzFqUFNJeVJTSWdlR3hwYm1zNmFISmxaajBpSTAxS1dDMHpNek10VkVWWUxVNHRNa1VpSUhSeVlXNXpabTl5YlQwaWRISmhibk5zWVhSbEtEVXdNQ3d3S1NJdlBqeDFjMlVnWkdGMFlTMWpQU0l6TVNJZ2VHeHBibXM2YUhKbFpqMGlJMDFLV0Mwek16TXRWRVZZTFU0dE16RWlJSFJ5WVc1elptOXliVDBpZEhKaGJuTnNZWFJsS0RjM09Dd3dLU0l2UGp4MWMyVWdaR0YwWVMxalBTSXpNQ0lnZUd4cGJtczZhSEpsWmowaUkwMUtXQzB6TXpNdFZFVllMVTR0TXpBaUlIUnlZVzV6Wm05eWJUMGlkSEpoYm5Oc1lYUmxLREV5Tnpnc01Da2lMejQ4ZFhObElHUmhkR0V0WXowaU16QWlJSGhzYVc1ck9taHlaV1k5SWlOTlNsZ3RNek16TFZSRldDMU9MVE13SWlCMGNtRnVjMlp2Y20wOUluUnlZVzV6YkdGMFpTZ3hOemM0TERBcElpOCtQQzluUGp3dlp6NDhaeUJrWVhSaExXMXRiQzF1YjJSbFBTSnRkR1FpSUhSeVlXNXpabTl5YlQwaWRISmhibk5zWVhSbEtEWXlNekVzTUNraVBqeG5JR1JoZEdFdGJXMXNMVzV2WkdVOUltMXVJajQ4ZFhObElHUmhkR0V0WXowaU16QWlJSGhzYVc1ck9taHlaV1k5SWlOTlNsZ3RNek16TFZSRldDMU9MVE13SWk4K1BIVnpaU0JrWVhSaExXTTlJakpGSWlCNGJHbHVhenBvY21WbVBTSWpUVXBZTFRNek15MVVSVmd0VGkweVJTSWdkSEpoYm5ObWIzSnRQU0owY21GdWMyeGhkR1VvTlRBd0xEQXBJaTgrUEhWelpTQmtZWFJoTFdNOUlqTXhJaUI0YkdsdWF6cG9jbVZtUFNJalRVcFlMVE16TXkxVVJWZ3RUaTB6TVNJZ2RISmhibk5tYjNKdFBTSjBjbUZ1YzJ4aGRHVW9OemM0TERBcElpOCtQSFZ6WlNCa1lYUmhMV005SWpNMUlpQjRiR2x1YXpwb2NtVm1QU0lqVFVwWUxUTXpNeTFVUlZndFRpMHpOU0lnZEhKaGJuTm1iM0p0UFNKMGNtRnVjMnhoZEdVb01USTNPQ3d3S1NJdlBqeDFjMlVnWkdGMFlTMWpQU0l6T1NJZ2VHeHBibXM2YUhKbFpqMGlJMDFLV0Mwek16TXRWRVZZTFU0dE16a2lJSFJ5WVc1elptOXliVDBpZEhKaGJuTnNZWFJsS0RFM056Z3NNQ2tpTHo0OEwyYytQQzluUGp4bklHUmhkR0V0Ylcxc0xXNXZaR1U5SW0xMFpDSWdkSEpoYm5ObWIzSnRQU0owY21GdWMyeGhkR1VvTVRBeU9EY3NNQ2tpUGp4bklHUmhkR0V0Ylcxc0xXNXZaR1U5SW0xdUlqNDhkWE5sSUdSaGRHRXRZejBpTXpBaUlIaHNhVzVyT21oeVpXWTlJaU5OU2xndE16TXpMVlJGV0MxT0xUTXdJaTgrUEhWelpTQmtZWFJoTFdNOUlqSkZJaUI0YkdsdWF6cG9jbVZtUFNJalRVcFlMVE16TXkxVVJWZ3RUaTB5UlNJZ2RISmhibk5tYjNKdFBTSjBjbUZ1YzJ4aGRHVW9OVEF3TERBcElpOCtQSFZ6WlNCa1lYUmhMV005SWpNd0lpQjRiR2x1YXpwb2NtVm1QU0lqVFVwWUxUTXpNeTFVUlZndFRpMHpNQ0lnZEhKaGJuTm1iM0p0UFNKMGNtRnVjMnhoZEdVb056YzRMREFwSWk4K1BIVnpaU0JrWVhSaExXTTlJak0xSWlCNGJHbHVhenBvY21WbVBTSWpUVXBZTFRNek15MVVSVmd0VGkwek5TSWdkSEpoYm5ObWIzSnRQU0owY21GdWMyeGhkR1VvTVRJM09Dd3dLU0l2UGp4MWMyVWdaR0YwWVMxalBTSXpNaUlnZUd4cGJtczZhSEpsWmowaUkwMUtXQzB6TXpNdFZFVllMVTR0TXpJaUlIUnlZVzV6Wm05eWJUMGlkSEpoYm5Oc1lYUmxLREUzTnpnc01Da2lMejQ4TDJjK1BDOW5QanhuSUdSaGRHRXRiVzFzTFc1dlpHVTlJbTEwWkNJZ2RISmhibk5tYjNKdFBTSjBjbUZ1YzJ4aGRHVW9NVE01TlRRc01Da2lQanhuSUdSaGRHRXRiVzFzTFc1dlpHVTlJbTF2SWo0OGRYTmxJR1JoZEdFdFl6MGlNakl4TWlJZ2VHeHBibXM2YUhKbFpqMGlJMDFLV0Mwek16TXRWRVZZTFU0dE1qSXhNaUl2UGp3dlp6NDhaeUJrWVhSaExXMXRiQzF1YjJSbFBTSnRiaUlnZEhKaGJuTm1iM0p0UFNKMGNtRnVjMnhoZEdVb056YzRMREFwSWo0OGRYTmxJR1JoZEdFdFl6MGlNekFpSUhoc2FXNXJPbWh5WldZOUlpTk5TbGd0TXpNekxWUkZXQzFPTFRNd0lpOCtQSFZ6WlNCa1lYUmhMV005SWpKRklpQjRiR2x1YXpwb2NtVm1QU0lqVFVwWUxUTXpNeTFVUlZndFRpMHlSU0lnZEhKaGJuTm1iM0p0UFNKMGNtRnVjMnhoZEdVb05UQXdMREFwSWk4K1BIVnpaU0JrWVhSaExXTTlJak16SWlCNGJHbHVhenBvY21WbVBTSWpUVXBZTFRNek15MVVSVmd0VGkwek15SWdkSEpoYm5ObWIzSnRQU0owY21GdWMyeGhkR1VvTnpjNExEQXBJaTgrUEhWelpTQmtZWFJoTFdNOUlqTXhJaUI0YkdsdWF6cG9jbVZtUFNJalRVcFlMVE16TXkxVVJWZ3RUaTB6TVNJZ2RISmhibk5tYjNKdFBTSjBjbUZ1YzJ4aGRHVW9NVEkzT0N3d0tTSXZQangxYzJVZ1pHRjBZUzFqUFNJek1TSWdlR3hwYm1zNmFISmxaajBpSTAxS1dDMHpNek10VkVWWUxVNHRNekVpSUhSeVlXNXpabTl5YlQwaWRISmhibk5zWVhSbEtERTNOemdzTUNraUx6NDhMMmMrUEM5blBqd3ZaejQ4TDJjK1BHY2daR0YwWVMxdGJXd3RibTlrWlQwaWJXOGlJSFJ5WVc1elptOXliVDBpZEhKaGJuTnNZWFJsS0RFM05qYzNMREFwSWo0OGRYTmxJR1JoZEdFdFl6MGlNak5CTkNJZ2VHeHBibXM2YUhKbFpqMGlJMDFLV0Mwek16TXRWRVZZTFZNMExUSXpRVFFpSUhSeVlXNXpabTl5YlQwaWRISmhibk5zWVhSbEtEQXNNak01TmlraUx6NDhkWE5sSUdSaGRHRXRZejBpTWpOQk5pSWdlR3hwYm1zNmFISmxaajBpSTAxS1dDMHpNek10VkVWWUxWTTBMVEl6UVRZaUlIUnlZVzV6Wm05eWJUMGlkSEpoYm5Oc1lYUmxLREFzTFRJME1EWXBJaTgrUEhOMlp5QjNhV1IwYUQwaU5qWTNJaUJvWldsbmFIUTlJak15TURJaUlIazlJaTB4TXpVeElpQjRQU0l3SWlCMmFXVjNRbTk0UFNJd0lEZ3dNQzQxSURZMk55QXpNakF5SWo0OGRYTmxJR1JoZEdFdFl6MGlNak5CTlNJZ2VHeHBibXM2YUhKbFpqMGlJMDFLV0Mwek16TXRWRVZZTFZNMExUSXpRVFVpSUhSeVlXNXpabTl5YlQwaWMyTmhiR1VvTVN3M0xqazNPQ2tpTHo0OEwzTjJaejQ4TDJjK1BDOW5Qand2Wno0OEwyYytQQzl6ZG1jKyIsCgkiUmVhbFZpZXdTaXplSnNvbiIgOiAie1wiaGVpZ2h0XCI6MjMyMS40Mjg1Mjc4MzIwMzEyLFwid2lkdGhcIjo4NDEwLjcxNDExMTMyODEyNX0iCn0K"/>
    </extobj>
    <extobj name="2384804F-3998-4D57-9195-F3826E402611-11">
      <extobjdata type="2384804F-3998-4D57-9195-F3826E402611" data="ewoJIkltZ1NldHRpbmdKc29uIiA6ICJ7XCJoZWlnaHRcIjoxMTYuMDcxNDI4NTcxNDI4NTYsXCJ3aWR0aFwiOjM2Ni4wNzE0Mjg1NzE0Mjg1Nn0iLAoJIkxhdGV4IiA6ICJQID0gXFx7cF97aWp9XFx9ID0gXG5cXGJlZ2lue2JtYXRyaXh9XG4tICYgQSAmIEMgJiBHICYgVVxcXFxcbkEgJiAwLjkyMiAmIDAuMDI0ICYgMC4wMjYgJiAwLjAyOFxcXFxcbkMgJiAwLjA1OSAmIDAuODIyICYgMC4wMjAgJiAwLjA5OVxcXFxcbkcgJiAwLjA4MSAmIDAuMDIzICYgMC44NTkgJiAwLjAzNVxcXFxcblUgJiAwLjA0OCAmIDAuMDY3ICYgMC4wMjQgJiAwLjg2MVxcXFxcblxcZW5ke2JtYXRyaXh9IiwKCSJMYXRleEltZ0Jhc2U2NCIgOiAiUEhOMlp5QjRiV3h1Y3owaWFIUjBjRG92TDNkM2R5NTNNeTV2Y21jdk1qQXdNQzl6ZG1jaUlIZHBaSFJvUFNJME5pNDVPVFJsZUNJZ2FHVnBaMmgwUFNJeE5DNDVNekpsZUNJZ2NtOXNaVDBpYVcxbklpQm1iMk4xYzJGaWJHVTlJbVpoYkhObElpQjJhV1YzUW05NFBTSXdJQzB6TlRVd0lESXdOemN4TGpRZ05qWXdNQ0lnZUcxc2JuTTZlR3hwYm1zOUltaDBkSEE2THk5M2QzY3Vkek11YjNKbkx6RTVPVGt2ZUd4cGJtc2lJR0Z5YVdFdGFHbGtaR1Z1UFNKMGNuVmxJaUJ6ZEhsc1pUMGlkbVZ5ZEdsallXd3RZV3hwWjI0NklDMDJMamxsZURzZ2JXRjRMWGRwWkhSb09pQTVPQ1U3SWo0OFpHVm1jejQ4Y0dGMGFDQnBaRDBpVFVwWUxUVTVMVlJGV0MxSkxURkVORFF6SWlCa1BTSk5NamczSURZeU9GRXlPRGNnTmpNMUlESXpNQ0EyTXpkUk1qQTJJRFl6TnlBeE9Ua2dOak00VkRFNU1pQTJORGhSTVRreUlEWTBPU0F4T1RRZ05qVTVVVEl3TUNBMk56a2dNakF6SURZNE1WUXpPVGNnTmpnelVUVTROeUEyT0RJZ05qQXdJRFk0TUZFMk5qUWdOalk1SURjd055QTJNekZVTnpVeElEVXpNRkUzTlRFZ05EVXpJRFk0TlNBek9EbFJOakUySURNeU1TQTFNRGNnTXpBelVUVXdNQ0F6TURJZ05EQXlJRE13TVVnek1EZE1NamMzSURFNE1sRXlORGNnTmpZZ01qUTNJRFU1VVRJME55QTFOU0F5TkRnZ05UUlVNalUxSURVd1ZESTNNaUEwT0ZRek1EVWdORFpJTXpNMlVUTTBNaUF6TnlBek5ESWdNelZSTXpReUlERTVJRE16TlNBMVVUTXpNQ0F3SURNeE9TQXdVVE14TmlBd0lESTRNaUF4VkRFNE1pQXlVVEV5TUNBeUlEZzNJREpVTlRFZ01WRXpNeUF4SURNeklERXhVVE16SURFeklETTJJREkxVVRRd0lEUXhJRFEwSURRelZEWTNJRFEyVVRrMElEUTJJREV5TnlBME9WRXhOREVnTlRJZ01UUTJJRFl4VVRFME9TQTJOU0F5TVRnZ016TTVWREk0TnlBMk1qaGFUVFkwTlNBMU5UUlJOalExSURVMk55QTJORE1nTlRjMVZEWXpOQ0ExT1RkVU5qQTVJRFl4T1ZRMU5qQWdOak0xVVRVMU15QTJNellnTkRnd0lEWXpOMUUwTmpNZ05qTTNJRFEwTlNBMk16ZFVOREUySURZek5sUTBNRFFnTmpNMlVUTTVNU0EyTXpVZ016ZzJJRFl5TjFFek9EUWdOakl4SURNMk55QTFOVEJVTXpNeUlEUXhNbFF6TVRRZ016UTBVVE14TkNBek5ESWdNemsxSURNME1rZzBNRGRJTkRNd1VUVTBNaUF6TkRJZ05Ua3dJRE01TWxFMk1UY2dOREU1SURZek1TQTBOekZVTmpRMUlEVTFORm9pTHo0OGNHRjBhQ0JwWkQwaVRVcFlMVFU1TFZSRldDMU9MVE5FSWlCa1BTSk5OVFlnTXpRM1VUVTJJRE0yTUNBM01DQXpOamRJTnpBM1VUY3lNaUF6TlRrZ056SXlJRE0wTjFFM01qSWdNek0ySURjd09DQXpNamhNTXprd0lETXlOMGczTWxFMU5pQXpNeklnTlRZZ016UTNXazAxTmlBeE5UTlJOVFlnTVRZNElEY3lJREUzTTBnM01EaFJOekl5SURFMk15QTNNaklnTVRVelVUY3lNaUF4TkRBZ056QTNJREV6TTBnM01GRTFOaUF4TkRBZ05UWWdNVFV6V2lJdlBqeHdZWFJvSUdsa1BTSk5TbGd0TlRrdFZFVllMVTR0TjBJaUlHUTlJazAwTXpRZ0xUSXpNVkUwTXpRZ0xUSTBOQ0EwTWpnZ0xUSTFNRWcwTVRCUk1qZ3hJQzB5TlRBZ01qTXdJQzB4T0RSUk1qSTFJQzB4TnpjZ01qSXlJQzB4TnpKVU1qRTNJQzB4TmpGVU1qRXpJQzB4TkRoVU1qRXhJQzB4TXpOVU1qRXdJQzB4TVRGVU1qQTVJQzA0TkZReU1Ea2dMVFEzVkRJd09TQXdVVEl3T1NBeU1TQXlNRGtnTlROUk1qQTRJREUwTWlBeU1EUWdNVFV6VVRJd015QXhOVFFnTWpBeklERTFOVkV4T0RrZ01Ua3hJREUxTXlBeU1URlVPRElnTWpNeFVUY3hJREl6TVNBMk9DQXlNelJVTmpVZ01qVXdWRFk0SURJMk5sUTRNaUF5TmpsUk1URTJJREkyT1NBeE5USWdNamc1VkRJd015QXpORFZSTWpBNElETTFOaUF5TURnZ016YzNWREl3T1NBMU1qbFdOVGM1VVRJd09TQTJNelFnTWpFMUlEWTFObFF5TkRRZ05qazRVVEkzTUNBM01qUWdNekkwSURjME1GRXpOakVnTnpRNElETTNOeUEzTkRsUk16YzVJRGMwT1NBek9UQWdOelE1VkRRd09DQTNOVEJJTkRJNFVUUXpOQ0EzTkRRZ05ETTBJRGN6TWxFME16UWdOekU1SURRek1TQTNNVFpSTkRJNUlEY3hNeUEwTVRVZ056RXpVVE0yTWlBM01UQWdNek15SURZNE9WUXlPVFlnTmpRM1VUSTVNU0EyTXpRZ01qa3hJRFE1T1ZZME1UZFJNamt4SURNM01DQXlPRGdnTXpVelZESTNNU0F6TVRSUk1qUXdJREkzTVNBeE9EUWdNalUxVERFM01DQXlOVEJNTVRnMElESTBOVkV5TURJZ01qTTVJREl5TUNBeU16QlVNall5SURFNU5sUXlPVEFnTVRNM1VUSTVNU0F4TXpFZ01qa3hJREZSTWpreElDMHhNelFnTWprMklDMHhORGRSTXpBMklDMHhOelFnTXpNNUlDMHhPVEpVTkRFMUlDMHlNVE5STkRJNUlDMHlNVE1nTkRNeElDMHlNVFpSTkRNMElDMHlNVGtnTkRNMElDMHlNekZhSWk4K1BIQmhkR2dnYVdROUlrMUtXQzAxT1MxVVJWZ3RTUzB4UkRRMVJDSWdaRDBpVFRJeklESTROMUV5TkNBeU9UQWdNalVnTWprMVZETXdJRE14TjFRME1DQXpORGhVTlRVZ016Z3hWRGMxSURReE1WUXhNREVnTkRNelZERXpOQ0EwTkRKUk1qQTVJRFEwTWlBeU16QWdNemM0VERJME1DQXpPRGRSTXpBeUlEUTBNaUF6TlRnZ05EUXlVVFF5TXlBME5ESWdORFl3SURNNU5WUTBPVGNnTWpneFVUUTVOeUF4TnpNZ05ESXhJRGd5VkRJME9TQXRNVEJSTWpJM0lDMHhNQ0F5TVRBZ0xUUlJNVGs1SURFZ01UZzNJREV4VkRFMk9DQXlPRXd4TmpFZ016WlJNVFl3SURNMUlERXpPU0F0TlRGVU1URTRJQzB4TXpoUk1URTRJQzB4TkRRZ01USTJJQzB4TkRWVU1UWXpJQzB4TkRoSU1UZzRVVEU1TkNBdE1UVTFJREU1TkNBdE1UVTNWREU1TVNBdE1UYzFVVEU0T0NBdE1UZzNJREU0TlNBdE1Ua3dWREUzTWlBdE1UazBVVEUzTUNBdE1UazBJREUyTVNBdE1UazBWREV5TnlBdE1Ua3pWRFkxSUMweE9USlJMVFVnTFRFNU1pQXRNalFnTFRFNU5FZ3RNekpSTFRNNUlDMHhPRGNnTFRNNUlDMHhPRE5STFRNM0lDMHhOVFlnTFRJMklDMHhORGhJTFRaUk1qZ2dMVEUwTnlBek15QXRNVE0yVVRNMklDMHhNekFnT1RRZ01UQXpWREUxTlNBek5UQlJNVFUySURNMU5TQXhOVFlnTXpZMFVURTFOaUEwTURVZ01UTXhJRFF3TlZFeE1Ea2dOREExSURrMElETTNOMVEzTVNBek1UWlVOVGtnTWpnd1VUVTNJREkzT0NBME15QXlOemhJTWpsUk1qTWdNamcwSURJeklESTROMXBOTVRjNElERXdNbEV5TURBZ01qWWdNalV5SURJMlVUSTRNaUF5TmlBek1UQWdORGxVTXpVMklERXdOMUV6TnpRZ01UUXhJRE01TWlBeU1UVlVOREV4SURNeU5WWXpNekZSTkRFeElEUXdOU0F6TlRBZ05EQTFVVE16T1NBME1EVWdNekk0SURRd01sUXpNRFlnTXprelZESTROaUF6T0RCVU1qWTVJRE0yTlZReU5UUWdNelV3VkRJME15QXpNelpVTWpNMUlETXlOa3d5TXpJZ016SXlVVEl6TWlBek1qRWdNakk1SURNd09GUXlNVGdnTWpZMFZESXdOQ0F5TVRKUk1UYzRJREV3TmlBeE56Z2dNVEF5V2lJdlBqeHdZWFJvSUdsa1BTSk5TbGd0TlRrdFZFVllMVWt0TVVRME5UWWlJR1E5SWsweE9EUWdOakF3VVRFNE5DQTJNalFnTWpBeklEWTBNbFF5TkRjZ05qWXhVVEkyTlNBMk5qRWdNamMzSURZME9WUXlPVEFnTmpFNVVUSTVNQ0ExT1RZZ01qY3dJRFUzTjFReU1qWWdOVFUzVVRJeE1TQTFOVGNnTVRrNElEVTJOMVF4T0RRZ05qQXdXazB5TVNBeU9EZFJNakVnTWprMUlETXdJRE14T0ZRMU5DQXpOamxVT1RnZ05ESXdWREUxT0NBME5ESlJNVGszSURRME1pQXlNak1nTkRFNVZESTFNQ0F6TlRkUk1qVXdJRE0wTUNBeU16WWdNekF4VkRFNU5pQXhPVFpVTVRVMElEZ3pVVEUwT1NBMk1TQXhORGtnTlRGUk1UUTVJREkySURFMk5pQXlObEV4TnpVZ01qWWdNVGcxSURJNVZESXdPQ0EwTTFReU16VWdOemhVTWpZd0lERXpOMUV5TmpNZ01UUTVJREkyTlNBeE5URlVNamd5SURFMU0xRXpNRElnTVRVeklETXdNaUF4TkROUk16QXlJREV6TlNBeU9UTWdNVEV5VkRJMk9DQTJNVlF5TWpNZ01URlVNVFl4SUMweE1WRXhNamtnTFRFeElERXdNaUF4TUZRM05DQTNORkUzTkNBNU1TQTNPU0F4TURaVU1USXlJREl5TUZFeE5qQWdNekl4SURFMk5pQXpOREZVTVRjeklETTRNRkV4TnpNZ05EQTBJREUxTmlBME1EUklNVFUwVVRFeU5DQTBNRFFnT1RrZ016Y3hWRFl4SURJNE4xRTJNQ0F5T0RZZ05Ua2dNamcwVkRVNElESTRNVlExTmlBeU56bFVOVE1nTWpjNFZEUTVJREkzT0ZRME1TQXlOemhJTWpkUk1qRWdNamcwSURJeElESTROMW9pTHo0OGNHRjBhQ0JwWkQwaVRVcFlMVFU1TFZSRldDMUpMVEZFTkRVM0lpQmtQU0pOTWprM0lEVTVObEV5T1RjZ05qSTNJRE14T0NBMk5EUlVNell4SURZMk1WRXpOemdnTmpZeElETTRPU0EyTlRGVU5EQXpJRFl5TTFFME1ETWdOVGsxSURNNE5DQTFOelpVTXpRd0lEVTFOMUV6TWpJZ05UVTNJRE14TUNBMU5qZFVNamszSURVNU5scE5Namc0SURNM05sRXlPRGdnTkRBMUlESTJNaUEwTURWUk1qUXdJRFF3TlNBeU1qQWdNemt6VkRFNE5TQXpOakpVTVRZeElETXlOVlF4TkRRZ01qa3pUREV6TnlBeU56bFJNVE0xSURJM09DQXhNakVnTWpjNFNERXdOMUV4TURFZ01qZzBJREV3TVNBeU9EWlVNVEExSURJNU9WRXhNallnTXpRNElERTJOQ0F6T1RGVU1qVXlJRFEwTVZFeU5UTWdORFF4SURJMk1DQTBOREZVTWpjeUlEUTBNbEV5T1RZZ05EUXhJRE14TmlBME16SlJNelF4SURReE9DQXpOVFFnTkRBeFZETTJOeUF6TkRoV016TXlURE14T0NBeE16TlJNalkzSUMwMk55QXlOalFnTFRjMVVUSTBOaUF0TVRJMUlERTVOQ0F0TVRZMFZEYzFJQzB5TURSUk1qVWdMVEl3TkNBM0lDMHhPRE5VTFRFeUlDMHhNemRSTFRFeUlDMHhNVEFnTnlBdE9URlVOVE1nTFRjeFVUY3dJQzAzTVNBNE1pQXRPREZVT1RVZ0xURXhNbEU1TlNBdE1UUTRJRFl6SUMweE5qZFJOamtnTFRFMk9DQTNOeUF0TVRZNFVURXhNU0F0TVRZNElERXpPU0F0TVRRd1ZERTRNaUF0TnpSTU1Ua3pJQzB6TWxFeU1EUWdNVEVnTWpFNUlEY3lWREkxTVNBeE9UZFVNamM0SURNd09GUXlPRGtnTXpZMVVUSTRPU0F6TnpJZ01qZzRJRE0zTmxvaUx6NDhjR0YwYUNCcFpEMGlUVXBZTFRVNUxWUkZXQzFPTFRkRUlpQmtQU0pOTmpVZ056TXhVVFkxSURjME5TQTJPQ0EzTkRkVU9EZ2dOelV3VVRFM01TQTNOVEFnTWpFMklEY3lOVlF5TnprZ05qY3dVVEk0T0NBMk5Ea2dNamc1SURZek5WUXlPVEVnTlRBeFVUSTVNaUF6TmpJZ01qa3pJRE0xTjFFek1EWWdNekV5SURNME5TQXlPVEZVTkRFM0lESTJPVkUwTWpnZ01qWTVJRFF6TVNBeU5qWlVORE0wSURJMU1GUTBNekVnTWpNMFZEUXhOeUF5TXpGUk16Z3dJREl6TVNBek5EVWdNakV3VkRJNU9DQXhOVGRSTWpreklERTBNeUF5T1RJZ01USXhWREk1TVNBdE1qaFdMVGM1VVRJNU1TQXRNVE0wSURJNE5TQXRNVFUyVkRJMU5pQXRNVGs0VVRJd01pQXRNalV3SURnNUlDMHlOVEJSTnpFZ0xUSTFNQ0EyT0NBdE1qUTNWRFkxSUMweU16QlJOalVnTFRJeU5DQTJOU0F0TWpJelZEWTJJQzB5TVRoVU5qa2dMVEl4TkZRM055QXRNakV6VVRreElDMHlNVE1nTVRBNElDMHlNVEJVTVRRMklDMHlNREJVTVRneklDMHhOemRVTWpBM0lDMHhNemxSTWpBNElDMHhNelFnTWpBNUlETk1NakV3SURFek9WRXlNak1nTVRrMklESTRNQ0F5TXpCUk16RTFJREkwTnlBek16QWdNalV3VVRNd05TQXlOVGNnTWpnd0lESTNNRkV5TWpVZ016QTBJREl4TWlBek5USk1NakV3SURNMk1rd3lNRGtnTkRrNFVUSXdPQ0EyTXpVZ01qQTNJRFkwTUZFeE9UVWdOamd3SURFMU5DQTJPVFpVTnpjZ056RXpVVFk0SURjeE15QTJOeUEzTVRaVU5qVWdOek14V2lJdlBqeHdZWFJvSUdsa1BTSk5TbGd0TlRrdFZFVllMVk0wTFRJelFURWlJR1E5SWswek1Ua2dMVFkwTlZZeE1UVTBTRFkyTmxZeE1EY3dTRFF3TTFZdE5qUTFTRE14T1ZvaUx6NDhjR0YwYUNCcFpEMGlUVXBZTFRVNUxWUkZXQzFUTkMweU0wRXpJaUJrUFNKTk16RTVJQzAyTkRSV01URTFOVWcwTUROV0xUVTJNRWcyTmpaV0xUWTBORWd6TVRsYUlpOCtQSEJoZEdnZ2FXUTlJazFLV0MwMU9TMVVSVmd0VXpRdE1qTkJNaUlnWkQwaVRUTXhPU0F3VmpZd01rZzBNRE5XTUVnek1UbGFJaTgrUEhCaGRHZ2dhV1E5SWsxS1dDMDFPUzFVUlZndFRpMHlNakV5SWlCa1BTSk5PRFFnTWpNM1ZEZzBJREkxTUZRNU9DQXlOekJJTmpjNVVUWTVOQ0F5TmpJZ05qazBJREkxTUZRMk56a2dNak13U0RrNFVUZzBJREl6TnlBNE5DQXlOVEJhSWk4K1BIQmhkR2dnYVdROUlrMUtXQzAxT1MxVVJWZ3RTUzB4UkRRek5DSWdaRDBpVFRJd09DQTNORkV5TURnZ05UQWdNalUwSURRMlVUSTNNaUEwTmlBeU56SWdNelZSTWpjeUlETTBJREkzTUNBeU1sRXlOamNnT0NBeU5qUWdORlF5TlRFZ01GRXlORGtnTUNBeU16a2dNRlF5TURVZ01WUXhOREVnTWxFM01DQXlJRFV3SURCSU5ESlJNelVnTnlBek5TQXhNVkV6TnlBek9DQTBPQ0EwTmtnMk1sRXhNeklnTkRrZ01UWTBJRGsyVVRFM01DQXhNRElnTXpRMUlEUXdNVlExTWpNZ056QTBVVFV6TUNBM01UWWdOVFEzSURjeE5rZzFOVFZJTlRjeVVUVTNPQ0EzTURjZ05UYzRJRGN3Tmt3Mk1EWWdNemd6VVRZek5DQTJNQ0EyTXpZZ05UZFJOalF4SURRMklEY3dNU0EwTmxFM01qWWdORFlnTnpJMklETTJVVGN5TmlBek5DQTNNak1nTWpKUk56SXdJRGNnTnpFNElEUlVOekEwSURCUk56QXhJREFnTmprd0lEQlVOalV4SURGVU5UYzRJREpSTkRnMElESWdORFUxSURCSU5EUXpVVFF6TnlBMklEUXpOeUE1VkRRek9TQXlOMUUwTkRNZ05EQWdORFExSURRelREUTBPU0EwTmtnME5qbFJOVEl6SURRNUlEVXpNeUEyTTB3MU1qRWdNakV6U0RJNE0wd3lORGtnTVRVMVVUSXdPQ0E0TmlBeU1EZ2dOelJhVFRVeE5pQXlOakJSTlRFMklESTNNU0ExTURRZ05ERTJWRFE1TUNBMU5qSk1ORFl6SURVeE9WRTBORGNnTkRreUlEUXdNQ0EwTVRKTU16RXdJREkyTUV3ME1UTWdNalU1VVRVeE5pQXlOVGtnTlRFMklESTJNRm9pTHo0OGNHRjBhQ0JwWkQwaVRVcFlMVFU1TFZSRldDMUpMVEZFTkRNMklpQmtQU0pOTlRBZ01qVXlVVFV3SURNMk55QXhNVGNnTkRjelZESTROaUEyTkRGVU5Ea3dJRGN3TkZFMU9EQWdOekEwSURZek15QTJOVE5STmpReUlEWTBNeUEyTkRnZ05qTTJWRFkxTmlBMk1qWk1OalUzSURZeU0xRTJOakFnTmpJeklEWTROQ0EyTkRsUk5qa3hJRFkxTlNBMk9Ua2dOall6VkRjeE5TQTJOemxVTnpJMUlEWTVNRXczTkRBZ056QTFTRGMwTmxFM05qQWdOekExSURjMk1DQTJPVGhSTnpZd0lEWTVOQ0EzTWpnZ05UWXhVVFk1TWlBME1qSWdOamt5SURReU1WRTJPVEFnTkRFMklEWTROeUEwTVRWVU5qWTVJRFF4TTBnMk5UTlJOalEzSURReE9TQTJORGNnTkRJeVVUWTBOeUEwTWpNZ05qUTRJRFF5T1ZRMk5UQWdORFE1VkRZMU1TQTBPREZSTmpVeElEVTFNaUEyTVRrZ05qQTFWRFV4TUNBMk5UbFJORGcwSURZMU9TQTBOVFFnTmpVeVZETTRNaUEyTWpoVU1qazVJRFUzTWxReU1qWWdORGM1VVRFNU5DQTBNaklnTVRjMUlETTBObFF4TlRZZ01qSXlVVEUxTmlBeE1EZ2dNak15SURVNFVUSTRNQ0F5TkNBek5UQWdNalJSTkRReElESTBJRFV4TWlBNU1sUTJNRFlnTWpRd1VUWXhNQ0F5TlRNZ05qRXlJREkxTlZRMk1qZ2dNalUzVVRZME9DQXlOVGNnTmpRNElESTBPRkUyTkRnZ01qUXpJRFkwTnlBeU16bFJOakU0SURFek1pQTFNak1nTlRWVU16RTVJQzB5TWxFeU1EWWdMVEl5SURFeU9DQTFNMVExTUNBeU5USmFJaTgrUEhCaGRHZ2dhV1E5SWsxS1dDMDFPUzFVUlZndFNTMHhSRFF6UVNJZ1pEMGlUVFV3SURJMU1sRTFNQ0F6TmpjZ01URTNJRFEzTTFReU9EWWdOalF4VkRRNU1DQTNNRFJSTlRnd0lEY3dOQ0EyTXpNZ05qVXpVVFkwTWlBMk5ETWdOalE0SURZek5sUTJOVFlnTmpJMlREWTFOeUEyTWpOUk5qWXdJRFl5TXlBMk9EUWdOalE1VVRZNU1TQTJOVFVnTmprNUlEWTJNMVEzTVRVZ05qYzVWRGN5TlNBMk9UQk1OelF3SURjd05VZzNORFpSTnpZd0lEY3dOU0EzTmpBZ05qazRVVGMyTUNBMk9UUWdOekk0SURVMk1WRTJPVElnTkRJeUlEWTVNaUEwTWpGUk5qa3dJRFF4TmlBMk9EY2dOREUxVkRZMk9TQTBNVE5JTmpVelVUWTBOeUEwTVRrZ05qUTNJRFF5TWxFMk5EY2dOREl6SURZME9DQTBNamxVTmpVd0lEUTBPVlEyTlRFZ05EZ3hVVFkxTVNBMU5USWdOakU1SURZd05WUTFNVEFnTmpVNVVUUTVNaUEyTlRrZ05EY3hJRFkxTmxRME1UZ2dOalF6VkRNMU55QTJNVFZVTWprMElEVTJOMVF5TXpZZ05EazJWREU0T1NBek9UUlVNVFU0SURJMk1GRXhOVFlnTWpReUlERTFOaUF5TWpGUk1UVTJJREUzTXlBeE56QWdNVE0yVkRJd05pQTNPVlF5TlRZZ05EVlVNekE0SURJNFZETTFNeUF5TkZFME1EY2dNalFnTkRVeUlEUTNWRFV4TkNBeE1EWlJOVEUzSURFeE5DQTFNamtnTVRZeFZEVTBNU0F5TVRSUk5UUXhJREl5TWlBMU1qZ2dNakkwVkRRMk9DQXlNamRJTkRNeFVUUXlOU0F5TXpNZ05ESTFJREl6TlZRME1qY2dNalUwVVRRek1TQXlOamNnTkRNM0lESTNNMGcwTlRSUk5EazBJREkzTVNBMU9UUWdNamN4VVRZek5DQXlOekVnTmpVNUlESTNNVlEyT1RVZ01qY3lWRGN3TnlBeU56SlJOekl4SURJM01pQTNNakVnTWpZelVUY3lNU0F5TmpFZ056RTVJREkwT1ZFM01UUWdNak13SURjd09TQXlNamhSTnpBMklESXlOeUEyT1RRZ01qSTNVVFkzTkNBeU1qY2dOalV6SURJeU5GRTJORFlnTWpJeElEWTBNeUF5TVRWVU5qSTVJREUyTkZFMk1qQWdNVE14SURZeE5DQXhNRGhSTlRnNUlEWWdOVGcySUROUk5UZzBJREVnTlRneElERlJOVGN4SURFZ05UVXpJREl4VkRVek1DQTFNbEUxTXpBZ05UTWdOVEk0SURVeVZEVXlNaUEwTjFFME5EZ2dMVEl5SURNeU1pQXRNakpSTWpBeElDMHlNaUF4TWpZZ05UVlVOVEFnTWpVeVdpSXZQanh3WVhSb0lHbGtQU0pOU2xndE5Ua3RWRVZZTFVrdE1VUTBORGdpSUdROUlrMHhNRGNnTmpNM1VUY3pJRFl6TnlBM01TQTJOREZSTnpBZ05qUXpJRGN3SURZME9WRTNNQ0EyTnpNZ09ERWdOamd5VVRneklEWTRNeUE1T0NBMk9ETlJNVE01SURZNE1TQXlNelFnTmpneFVUSTJPQ0EyT0RFZ01qazNJRFk0TVZRek5ESWdOamd5VkRNMk1pQTJPREpSTXpjNElEWTRNaUF6TnpnZ05qY3lVVE0zT0NBMk56QWdNemMySURZMU9GRXpOekVnTmpReElETTJOaUEyTXpoSU16WTBVVE0yTWlBMk16Z2dNelU1SURZek9GUXpOVElnTmpNNFZETTBNeUEyTXpkVU16TTBJRFl6TjFFeU9UVWdOak0ySURJNE5DQTJNelJVTWpZMklEWXlNMUV5TmpVZ05qSXhJREl6T0NBMU1UaFVNVGcwSURNd01sUXhOVFFnTVRZNVVURTFNaUF4TlRVZ01UVXlJREUwTUZFeE5USWdPRFlnTVRneklEVTFWREkyT1NBeU5GRXpNellnTWpRZ05EQXpJRFk1VkRVd01TQXlNRFZNTlRVeUlEUXdObEUxT1RrZ05UazRJRFU1T1NBMk1EWlJOVGs1SURZek15QTFNelVnTmpNM1VUVXhNU0EyTXpjZ05URXhJRFkwT0ZFMU1URWdOalV3SURVeE15QTJOakJSTlRFM0lEWTNOaUExTVRrZ05qYzVWRFV5T1NBMk9ETlJOVE15SURZNE15QTFOakVnTmpneVZEWTBOU0EyT0RCUk5qazJJRFk0TUNBM01qTWdOamd4VkRjMU1pQTJPREpSTnpZM0lEWTRNaUEzTmpjZ05qY3lVVGMyTnlBMk5UQWdOelU1SURZME1sRTNOVFlnTmpNM0lEY3pOeUEyTXpkUk5qWTJJRFl6TXlBMk5EZ2dOVGszVVRZME5pQTFPVElnTlRrNElEUXdORkUxTlRjZ01qTTFJRFUwT0NBeU1EVlJOVEUxSURFd05TQTBNek1nTkRKVU1qWXpJQzB5TWxFeE56RWdMVEl5SURFeE5pQXpORlEyTUNBeE5qZFdNVGd6VVRZd0lESXdNU0F4TVRVZ05ESXhVVEUyTkNBMk1qSWdNVFkwSURZeU9GRXhOalFnTmpNMUlERXdOeUEyTXpkYUlpOCtQSEJoZEdnZ2FXUTlJazFLV0MwMU9TMVVSVmd0VGkwek1DSWdaRDBpVFRrMklEVTROVkV4TlRJZ05qWTJJREkwT1NBMk5qWlJNamszSURZMk5pQXpORFVnTmpRd1ZEUXlNeUExTkRoUk5EWXdJRFEyTlNBME5qQWdNekl3VVRRMk1DQXhOalVnTkRFM0lEZ3pVVE01TnlBME1TQXpOaklnTVRaVU16QXhJQzB4TlZReU5UQWdMVEl5VVRJeU5DQXRNaklnTVRrNElDMHhObFF4TXpjZ01UWlVPRElnT0ROUk16a2dNVFkxSURNNUlETXlNRkV6T1NBME9UUWdPVFlnTlRnMVdrMHpNakVnTlRrM1VUSTVNU0EyTWprZ01qVXdJRFl5T1ZFeU1EZ2dOakk1SURFM09DQTFPVGRSTVRVeklEVTNNU0F4TkRVZ05USTFWREV6TnlBek16TlJNVE0zSURFM05TQXhORFVnTVRJMVZERTRNU0EwTmxFeU1Ea2dNVFlnTWpVd0lERTJVVEk1TUNBeE5pQXpNVGdnTkRaUk16UTNJRGMySURNMU5DQXhNekJVTXpZeUlETXpNMUV6TmpJZ05EYzRJRE0xTkNBMU1qUlVNekl4SURVNU4xb2lMejQ4Y0dGMGFDQnBaRDBpVFVwWUxUVTVMVlJGV0MxT0xUSkZJaUJrUFNKTk56Z2dOakJSTnpnZ09EUWdPVFVnTVRBeVZERXpPQ0F4TWpCUk1UWXlJREV5TUNBeE9EQWdNVEEwVkRFNU9TQTJNVkV4T1RrZ016WWdNVGd5SURFNFZERXpPU0F3VkRrMklERTNWRGM0SURZd1dpSXZQanh3WVhSb0lHbGtQU0pOU2xndE5Ua3RWRVZZTFU0dE16a2lJR1E5SWswek5USWdNamczVVRNd05DQXlNVEVnTWpNeUlESXhNVkV4TlRRZ01qRXhJREV3TkNBeU56QlVORFFnTXprMlVUUXlJRFF4TWlBME1pQTBNelpXTkRRMFVUUXlJRFV6TnlBeE1URWdOakEyVVRFM01TQTJOallnTWpReklEWTJObEV5TkRVZ05qWTJJREkwT1NBMk5qWlVNalUzSURZMk5VZ3lOakZSTWpjeklEWTJOU0F5T0RZZ05qWXpWRE15TXlBMk5URlVNemN3SURZeE9WUTBNVE1nTlRZd1VUUTFOaUEwTnpJZ05EVTJJRE16TkZFME5UWWdNVGswSURNNU5pQTVOMUV6TmpFZ05ERWdNekV5SURFd1ZESXdPQ0F0TWpKUk1UUTNJQzB5TWlBeE1EZ2dOMVEyT0NBNU0xUXhNakVnTVRRNVVURTBNeUF4TkRrZ01UVTRJREV6TlZReE56TWdPVFpSTVRjeklEYzRJREUyTkNBMk5WUXhORGdnTkRsVU1UTTFJRFEwVERFek1TQTBNMUV4TXpFZ05ERWdNVE00SURNM1ZERTJOQ0F5TjFReU1EWWdNakpJTWpFeVVUSTNNaUF5TWlBek1UTWdPRFpSTXpVeUlERTBNaUF6TlRJZ01qZ3dWakk0TjFwTk1qUTBJREkwT0ZFeU9USWdNalE0SURNeU1TQXlPVGRVTXpVeElEUXpNRkV6TlRFZ05UQTRJRE0wTXlBMU5ESlJNelF4SURVMU1pQXpNemNnTlRZeVZETXlNeUExT0RoVU1qa3pJRFl4TlZReU5EWWdOakkxVVRJd09DQTJNalVnTVRneElEVTVPRkV4TmpBZ05UYzJJREUxTkNBMU5EWlVNVFEzSURRME1WRXhORGNnTXpVNElERTFNaUF6TWpsVU1UY3lJREk0TWxFeE9UY2dNalE0SURJME5DQXlORGhhSWk4K1BIQmhkR2dnYVdROUlrMUtXQzAxT1MxVVJWZ3RUaTB6TWlJZ1pEMGlUVEV3T1NBME1qbFJPRElnTkRJNUlEWTJJRFEwTjFRMU1DQTBPVEZSTlRBZ05UWXlJREV3TXlBMk1UUlVNak0xSURZMk5sRXpNallnTmpZMklETTROeUEyTVRCVU5EUTVJRFEyTlZFME5Ea2dOREl5SURReU9TQXpPRE5VTXpneElETXhOVlF6TURFZ01qUXhVVEkyTlNBeU1UQWdNakF4SURFME9Vd3hORElnT1ROTU1qRTRJRGt5VVRNM05TQTVNaUF6T0RVZ09UZFJNemt5SURrNUlEUXdPU0F4T0RaV01UZzVTRFEwT1ZZeE9EWlJORFE0SURFNE15QTBNellnT1RWVU5ESXhJRE5XTUVnMU1GWXhPVll6TVZFMU1DQXpPQ0ExTmlBME5sUTROaUE0TVZFeE1UVWdNVEV6SURFek5pQXhNemRSTVRRMUlERTBOeUF4TnpBZ01UYzBWREl3TkNBeU1URlVNak16SURJME5GUXlOakVnTWpjNFZESTROQ0F6TURoVU16QTFJRE0wTUZRek1qQWdNelk1VkRNek15QTBNREZVTXpRd0lEUXpNVlF6TkRNZ05EWTBVVE0wTXlBMU1qY2dNekE1SURVM00xUXlNVElnTmpFNVVURTNPU0EyTVRrZ01UVTBJRFl3TWxReE1Ua2dOVFk1VkRFd09TQTFOVEJSTVRBNUlEVTBPU0F4TVRRZ05UUTVVVEV6TWlBMU5Ea2dNVFV4SURVek5WUXhOekFnTkRnNVVURTNNQ0EwTmpRZ01UVTBJRFEwTjFReE1Ea2dOREk1V2lJdlBqeHdZWFJvSUdsa1BTSk5TbGd0TlRrdFZFVllMVTR0TXpRaUlHUTlJazAwTmpJZ01GRTBORFFnTXlBek16TWdNMUV5TVRjZ015QXhPVGtnTUVneE9UQldORFpJTWpJeFVUSTBNU0EwTmlBeU5EZ2dORFpVTWpZMUlEUTRWREkzT1NBMU0xUXlPRFlnTmpGUk1qZzNJRFl6SURJNE55QXhNVFZXTVRZMVNESTRWakl4TVV3eE56a2dORFF5VVRNek1pQTJOelFnTXpNMElEWTNOVkV6TXpZZ05qYzNJRE0xTlNBMk56ZElNemN6VERNM09TQTJOekZXTWpFeFNEUTNNVll4TmpWSU16YzVWakV4TkZFek56a2dOek1nTXpjNUlEWTJWRE00TlNBMU5GRXpPVE1nTkRjZ05EUXlJRFEyU0RRM01WWXdTRFEyTWxwTk1qa3pJREl4TVZZMU5EVk1OelFnTWpFeVRERTRNeUF5TVRGSU1qa3pXaUl2UGp4d1lYUm9JR2xrUFNKTlNsZ3ROVGt0VkVWWUxVNHRNellpSUdROUlrMDBNaUF6TVROUk5ESWdORGMySURFeU15QTFOekZVTXpBeklEWTJObEV6TnpJZ05qWTJJRFF3TWlBMk16QlVORE15SURVMU1GRTBNeklnTlRJMUlEUXhPQ0ExTVRCVU16YzVJRFE1TlZFek5UWWdORGsxSURNME1TQTFNRGxVTXpJMklEVTBPRkV6TWpZZ05Ua3lJRE0zTXlBMk1ERlJNelV4SURZeU15QXpNVEVnTmpJMlVUSTBNQ0EyTWpZZ01UazBJRFUyTmxFeE5EY2dOVEF3SURFME55QXpOalJNTVRRNElETTJNRkV4TlRNZ016WTJJREUxTmlBek56TlJNVGszSURRek15QXlOak1nTkRNelNESTJOMUV6TVRNZ05ETXpJRE0wT0NBME1UUlJNemN5SURRd01DQXpPVFlnTXpjMFZEUXpOU0F6TVRkUk5EVTJJREkyT0NBME5UWWdNakV3VmpFNU1sRTBOVFlnTVRZNUlEUTFNU0F4TkRsUk5EUXdJRGt3SURNNE55QXpORlF5TlRNZ0xUSXlVVEl5TlNBdE1qSWdNVGs1SUMweE5GUXhORE1nTVRaVU9USWdOelZVTlRZZ01UY3lWRFF5SURNeE0xcE5NalUzSURNNU4xRXlNamNnTXprM0lESXdOU0F6T0RCVU1UY3hJRE16TlZReE5UUWdNamM0VkRFME9DQXlNVFpSTVRRNElERXpNeUF4TmpBZ09UZFVNVGs0SURNNVVUSXlNaUF5TVNBeU5URWdNakZSTXpBeUlESXhJRE15T1NBMU9WRXpORElnTnpjZ016UTNJREV3TkZRek5USWdNakE1VVRNMU1pQXlPRGtnTXpRM0lETXhObFF6TWprZ016WXhVVE13TWlBek9UY2dNalUzSURNNU4xb2lMejQ4Y0dGMGFDQnBaRDBpVFVwWUxUVTVMVlJGV0MxT0xUTTRJaUJrUFNKTk56QWdOREUzVkRjd0lEUTVORlF4TWpRZ05qRTRWREkwT0NBMk5qWlJNekU1SURZMk5pQXpOelFnTmpJMFZEUXlPU0ExTVRWUk5ESTVJRFE0TlNBME1UZ2dORFU1VkRNNU1pQTBNVGRVTXpZeElETTRPVlF6TXpVZ016Y3hWRE15TkNBek5qTk1Nek00SURNMU5GRXpOVElnTXpRMElETTJOaUF6TXpSVU16Z3lJRE15TTFFME5UY2dNalkwSURRMU55QXhOelJSTkRVM0lEazFJRE01T1NBek4xUXlORGtnTFRJeVVURTFPU0F0TWpJZ01UQXhJREk1VkRReklERTFOVkUwTXlBeU5qTWdNVGN5SURNek5Vd3hOVFFnTXpRNFVURXpNeUF6TmpFZ01USTNJRE0yT0ZFM01DQTBNVGNnTnpBZ05EazBXazB5T0RZZ016ZzJUREk1TWlBek9UQlJNams0SURNNU5DQXpNREVnTXprMlZETXhNU0EwTUROVU16SXpJRFF4TTFRek16UWdOREkxVkRNME5TQTBNemhVTXpVMUlEUTFORlF6TmpRZ05EY3hWRE0yT1NBME9URlVNemN4SURVeE0xRXpOekVnTlRVMklETTBNaUExT0RaVU1qYzFJRFl5TkZFeU5qZ2dOakkxSURJME1pQTJNalZSTWpBeElEWXlOU0F4TmpVZ05UazVWREV5T0NBMU16UlJNVEk0SURVeE1TQXhOREVnTkRreVZERTJOeUEwTmpOVU1qRTNJRFF6TVZFeU1qUWdOREkySURJeU9DQTBNalJNTWpnMklETTRObHBOTWpVd0lESXhVVE13T0NBeU1TQXpOVEFnTlRWVU16a3lJREV6TjFFek9USWdNVFUwSURNNE55QXhOamxVTXpjMUlERTVORlF6TlRNZ01qRTJWRE16TUNBeU16UlVNekF4SURJMU0xUXlOelFnTWpjd1VUSTJNQ0F5TnprZ01qUTBJREk0T1ZReU1UZ2dNekEyVERJeE1DQXpNVEZSTWpBMElETXhNU0F4T0RFZ01qazBWREV6TXlBeU16bFVNVEEzSURFMU4xRXhNRGNnT1RnZ01UVXdJRFl3VkRJMU1DQXlNVm9pTHo0OGNHRjBhQ0JwWkQwaVRVcFlMVFU1TFZSRldDMU9MVE0xSWlCa1BTSk5NVFkwSURFMU4xRXhOalFnTVRNeklERTBPQ0F4TVRkVU1UQTVJREV3TVVneE1ESlJNVFE0SURJeUlESXlOQ0F5TWxFeU9UUWdNaklnTXpJMklEZ3lVVE0wTlNBeE1UVWdNelExSURJeE1GRXpORFVnTXpFeklETXhPQ0F6TkRsUk1qa3lJRE00TWlBeU5qQWdNemd5U0RJMU5GRXhOellnTXpneUlERXpOaUF6TVRSUk1UTXlJRE13TnlBeE1qa2dNekEyVkRFeE5DQXpNRFJST1RjZ016QTBJRGsxSURNeE1GRTVNeUF6TVRRZ09UTWdORGcxVmpZeE5GRTVNeUEyTmpRZ09UZ2dOalkwVVRFd01DQTJOallnTVRBeUlEWTJObEV4TURNZ05qWTJJREV5TXlBMk5UaFVNVGM0SURZME1sUXlOVE1nTmpNMFVUTXlOQ0EyTXpRZ016ZzVJRFkyTWxFek9UY2dOalkySURRd01pQTJOalpSTkRFd0lEWTJOaUEwTVRBZ05qUTRWall6TlZFek1qZ2dOVE00SURJd05TQTFNemhSTVRjMElEVXpPQ0F4TkRrZ05UUTBUREV6T1NBMU5EWldNemMwVVRFMU9DQXpPRGdnTVRZNUlETTVObFF5TURVZ05ERXlWREkxTmlBME1qQlJNek0zSURReU1DQXpPVE1nTXpVMVZEUTBPU0F5TURGUk5EUTVJREV3T1NBek9EVWdORFJVTWpJNUlDMHlNbEV4TkRnZ0xUSXlJRGs1SURNeVZEVXdJREUxTkZFMU1DQXhOemdnTmpFZ01Ua3lWRGcwSURJeE1GUXhNRGNnTWpFMFVURXpNaUF5TVRRZ01UUTRJREU1TjFReE5qUWdNVFUzV2lJdlBqeHdZWFJvSUdsa1BTSk5TbGd0TlRrdFZFVllMVTR0TXpFaUlHUTlJazB5TVRNZ05UYzRUREl3TUNBMU56TlJNVGcySURVMk9DQXhOakFnTlRZelZERXdNaUExTlRaSU9ETldOakF5U0RFd01sRXhORGtnTmpBMElERTRPU0EyTVRkVU1qUTFJRFkwTVZReU56TWdOall6VVRJM05TQTJOallnTWpnMUlEWTJObEV5T1RRZ05qWTJJRE13TWlBMk5qQldNell4VERNd015QTJNVkV6TVRBZ05UUWdNekUxSURVeVZETXpPU0EwT0ZRME1ERWdORFpJTkRJM1ZqQklOREUyVVRNNU5TQXpJREkxTnlBelVURXlNU0F6SURFd01DQXdTRGc0VmpRMlNERXhORkV4TXpZZ05EWWdNVFV5SURRMlZERTNOeUEwTjFReE9UTWdOVEJVTWpBeElEVXlWREl3TnlBMU4xUXlNVE1nTmpGV05UYzRXaUl2UGp4d1lYUm9JR2xrUFNKTlNsZ3ROVGt0VkVWWUxVNHRNek1pSUdROUlrMHhNamNnTkRZelVURXdNQ0EwTmpNZ09EVWdORGd3VkRZNUlEVXlORkUyT1NBMU56a2dNVEUzSURZeU1sUXlNek1nTmpZMVVUSTJPQ0EyTmpVZ01qYzNJRFkyTkZFek5URWdOalV5SURNNU1DQTJNVEZVTkRNd0lEVXlNbEUwTXpBZ05EY3dJRE01TmlBME1qRlVNekF5SURNMU1Fd3lPVGtnTXpRNFVUSTVPU0F6TkRjZ016QTRJRE0wTlZRek16Y2dNek0yVkRNM05TQXpNVFZSTkRVM0lESTJNaUEwTlRjZ01UYzFVVFExTnlBNU5pQXpPVFVnTXpkVU1qTTRJQzB5TWxFeE5UZ2dMVEl5SURFd01DQXlNVlEwTWlBeE16QlJORElnTVRVNElEWXdJREUzTlZReE1EVWdNVGt6VVRFek15QXhPVE1nTVRVeElERTNOVlF4TmprZ01UTXdVVEUyT1NBeE1Ua2dNVFkySURFeE1GUXhOVGtnT1RSVU1UUTRJRGd5VkRFek5pQTNORlF4TWpZZ056QlVNVEU0SURZM1RERXhOQ0EyTmxFeE5qVWdNakVnTWpNNElESXhVVEk1TXlBeU1TQXpNakVnTnpSUk16TTRJREV3TnlBek16Z2dNVGMxVmpFNU5WRXpNemdnTWprd0lESTNOQ0F6TWpKUk1qVTVJRE15T0NBeU1UTWdNekk1VERFM01TQXpNekJNTVRZNElETXpNbEV4TmpZZ016TTFJREUyTmlBek5EaFJNVFkySURNMk5pQXhOelFnTXpZMlVUSXdNaUF6TmpZZ01qTXlJRE0zTVZFeU5qWWdNemMySURJNU5DQTBNVE5VTXpJeUlEVXlOVlkxTXpOUk16SXlJRFU1TUNBeU9EY2dOakV5VVRJMk5TQTJNallnTWpRd0lEWXlObEV5TURnZ05qSTJJREU0TVNBMk1UVlVNVFF6SURVNU1sUXhNeklnTlRnd1NERXpOVkV4TXpnZ05UYzVJREUwTXlBMU56aFVNVFV6SURVM00xUXhOalVnTlRZMlZERTNOU0ExTlRWVU1UZ3pJRFUwTUZReE9EWWdOVEl3VVRFNE5pQTBPVGdnTVRjeUlEUTRNVlF4TWpjZ05EWXpXaUl2UGp4d1lYUm9JR2xrUFNKTlNsZ3ROVGt0VkVWWUxVNHRNemNpSUdROUlrMDFOU0EwTlRoUk5UWWdORFl3SURjeUlEVTJOMHc0T0NBMk56UlJPRGdnTmpjMklERXdPQ0EyTnpaSU1USTRWalkzTWxFeE1qZ2dOall5SURFME15QTJOVFZVTVRrMUlEWTBObFF6TmpRZ05qUTBTRFE0TlZZMk1EVk1OREUzSURVeE1sRTBNRGdnTlRBd0lETTROeUEwTnpKVU16WXdJRFF6TlZRek16a2dOREF6VkRNeE9TQXpOamRVTXpBMUlETXpNRlF5T1RJZ01qZzBWREk0TkNBeU16QlVNamM0SURFMk1sUXlOelVnT0RCUk1qYzFJRFkySURJM05TQTFNbFF5TnpRZ01qaFdNVGxSTWpjd0lESWdNalUxSUMweE1GUXlNakVnTFRJeVVUSXhNQ0F0TWpJZ01qQXdJQzB4T1ZReE56a2dNRlF4TmpnZ05EQlJNVFk0SURFNU9DQXlOalVnTXpZNFVUSTROU0EwTURBZ016UTVJRFE0T1V3ek9UVWdOVFV5U0RNd01sRXhNamdnTlRVeUlERXhPU0ExTkRaUk1URXpJRFUwTXlBeE1EZ2dOVEl5VkRrNElEUTNPVXc1TlNBME5UaFdORFUxU0RVMVZqUTFPRm9pTHo0OGNHRjBhQ0JwWkQwaVRVcFlMVFU1TFZSRldDMVROQzB5TTBFMElpQmtQU0pOTUNBeE1EY3dWakV4TlRSSU16UTNWaTAyTkRWSU1qWXpWakV3TnpCSU1Gb2lMejQ4Y0dGMGFDQnBaRDBpVFVwWUxUVTVMVlJGV0MxVE5DMHlNMEUySWlCa1BTSk5Nall6SUMwMU5qQldNVEUxTlVnek5EZFdMVFkwTkVnd1ZpMDFOakJJTWpZeldpSXZQanh3WVhSb0lHbGtQU0pOU2xndE5Ua3RWRVZZTFZNMExUSXpRVFVpSUdROUlrMHlOak1nTUZZMk1ESklNelEzVmpCSU1qWXpXaUl2UGp3dlpHVm1jejQ4WnlCemRISnZhMlU5SW1OMWNuSmxiblJEYjJ4dmNpSWdabWxzYkQwaVkzVnljbVZ1ZEVOdmJHOXlJaUJ6ZEhKdmEyVXRkMmxrZEdnOUlqQWlJSFJ5WVc1elptOXliVDBpYzJOaGJHVW9NU3d0TVNraVBqeG5JR1JoZEdFdGJXMXNMVzV2WkdVOUltMWhkR2dpUGp4bklHUmhkR0V0Ylcxc0xXNXZaR1U5SW0xcElqNDhkWE5sSUdSaGRHRXRZejBpTVVRME5ETWlJSGhzYVc1ck9taHlaV1k5SWlOTlNsZ3ROVGt0VkVWWUxVa3RNVVEwTkRNaUx6NDhMMmMrUEdjZ1pHRjBZUzF0Yld3dGJtOWtaVDBpYlc4aUlIUnlZVzV6Wm05eWJUMGlkSEpoYm5Oc1lYUmxLREV3TWpndU9Dd3dLU0krUEhWelpTQmtZWFJoTFdNOUlqTkVJaUI0YkdsdWF6cG9jbVZtUFNJalRVcFlMVFU1TFZSRldDMU9MVE5FSWk4K1BDOW5QanhuSUdSaGRHRXRiVzFzTFc1dlpHVTlJbTF2SWlCMGNtRnVjMlp2Y20wOUluUnlZVzV6YkdGMFpTZ3lNRGcwTGpZc01Da2lQangxYzJVZ1pHRjBZUzFqUFNJM1FpSWdlR3hwYm1zNmFISmxaajBpSTAxS1dDMDFPUzFVUlZndFRpMDNRaUl2UGp3dlp6NDhaeUJrWVhSaExXMXRiQzF1YjJSbFBTSnRjM1ZpSWlCMGNtRnVjMlp2Y20wOUluUnlZVzV6YkdGMFpTZ3lOVGcwTGpZc01Da2lQanhuSUdSaGRHRXRiVzFzTFc1dlpHVTlJbTFwSWo0OGRYTmxJR1JoZEdFdFl6MGlNVVEwTlVRaUlIaHNhVzVyT21oeVpXWTlJaU5OU2xndE5Ua3RWRVZZTFVrdE1VUTBOVVFpTHo0OEwyYytQR2NnWkdGMFlTMXRiV3d0Ym05a1pUMGlWR1ZZUVhSdmJTSWdkSEpoYm5ObWIzSnRQU0owY21GdWMyeGhkR1VvTlRNMkxDMHhOVEFwSUhOallXeGxLREF1TnpBM0tTSWdaR0YwWVMxdGFuZ3RkR1Y0WTJ4aGMzTTlJazlTUkNJK1BHY2daR0YwWVMxdGJXd3RibTlrWlQwaWJXa2lQangxYzJVZ1pHRjBZUzFqUFNJeFJEUTFOaUlnZUd4cGJtczZhSEpsWmowaUkwMUtXQzAxT1MxVVJWZ3RTUzB4UkRRMU5pSXZQand2Wno0OFp5QmtZWFJoTFcxdGJDMXViMlJsUFNKdGFTSWdkSEpoYm5ObWIzSnRQU0owY21GdWMyeGhkR1VvTXpRMUxEQXBJajQ4ZFhObElHUmhkR0V0WXowaU1VUTBOVGNpSUhoc2FXNXJPbWh5WldZOUlpTk5TbGd0TlRrdFZFVllMVWt0TVVRME5UY2lMejQ4TDJjK1BDOW5Qand2Wno0OFp5QmtZWFJoTFcxdGJDMXViMlJsUFNKdGJ5SWdkSEpoYm5ObWIzSnRQU0owY21GdWMyeGhkR1VvTXpjd05TNDRMREFwSWo0OGRYTmxJR1JoZEdFdFl6MGlOMFFpSUhoc2FXNXJPbWh5WldZOUlpTk5TbGd0TlRrdFZFVllMVTR0TjBRaUx6NDhMMmMrUEdjZ1pHRjBZUzF0Yld3dGJtOWtaVDBpYlc4aUlIUnlZVzV6Wm05eWJUMGlkSEpoYm5Oc1lYUmxLRFEwT0RNdU5pd3dLU0krUEhWelpTQmtZWFJoTFdNOUlqTkVJaUI0YkdsdWF6cG9jbVZtUFNJalRVcFlMVFU1TFZSRldDMU9MVE5FSWk4K1BDOW5QanhuSUdSaGRHRXRiVzFzTFc1dlpHVTlJbTF5YjNjaUlIUnlZVzV6Wm05eWJUMGlkSEpoYm5Oc1lYUmxLRFUxTXprdU5Dd3dLU0krUEdjZ1pHRjBZUzF0Yld3dGJtOWtaVDBpYlc4aVBqeDFjMlVnWkdGMFlTMWpQU0l5TTBFeElpQjRiR2x1YXpwb2NtVm1QU0lqVFVwWUxUVTVMVlJGV0MxVE5DMHlNMEV4SWlCMGNtRnVjMlp2Y20wOUluUnlZVzV6YkdGMFpTZ3dMREl6T1RZcElpOCtQSFZ6WlNCa1lYUmhMV005SWpJelFUTWlJSGhzYVc1ck9taHlaV1k5SWlOTlNsZ3ROVGt0VkVWWUxWTTBMVEl6UVRNaUlIUnlZVzV6Wm05eWJUMGlkSEpoYm5Oc1lYUmxLREFzTFRJME1EWXBJaTgrUEhOMlp5QjNhV1IwYUQwaU5qWTNJaUJvWldsbmFIUTlJak15TURJaUlIazlJaTB4TXpVeElpQjRQU0l3SWlCMmFXVjNRbTk0UFNJd0lEZ3dNQzQxSURZMk55QXpNakF5SWo0OGRYTmxJR1JoZEdFdFl6MGlNak5CTWlJZ2VHeHBibXM2YUhKbFpqMGlJMDFLV0MwMU9TMVVSVmd0VXpRdE1qTkJNaUlnZEhKaGJuTm1iM0p0UFNKelkyRnNaU2d4TERjdU9UYzRLU0l2UGp3dmMzWm5Qand2Wno0OFp5QmtZWFJoTFcxdGJDMXViMlJsUFNKdGRHRmliR1VpSUhSeVlXNXpabTl5YlQwaWRISmhibk5zWVhSbEtEWTJOeXd3S1NJK1BHY2daR0YwWVMxdGJXd3RibTlrWlQwaWJYUnlJaUIwY21GdWMyWnZjbTA5SW5SeVlXNXpiR0YwWlNnd0xESTRNREFwSWo0OFp5QmtZWFJoTFcxdGJDMXViMlJsUFNKdGRHUWlJSFJ5WVc1elptOXliVDBpZEhKaGJuTnNZWFJsS0RRc01Da2lQanhuSUdSaGRHRXRiVzFzTFc1dlpHVTlJbTF2SWo0OGRYTmxJR1JoZEdFdFl6MGlNakl4TWlJZ2VHeHBibXM2YUhKbFpqMGlJMDFLV0MwMU9TMVVSVmd0VGkweU1qRXlJaTgrUEM5blBqd3ZaejQ4WnlCa1lYUmhMVzF0YkMxdWIyUmxQU0p0ZEdRaUlIUnlZVzV6Wm05eWJUMGlkSEpoYm5Oc1lYUmxLREkxTlRBc01Da2lQanhuSUdSaGRHRXRiVzFzTFc1dlpHVTlJbTFwSWo0OGRYTmxJR1JoZEdFdFl6MGlNVVEwTXpRaUlIaHNhVzVyT21oeVpXWTlJaU5OU2xndE5Ua3RWRVZZTFVrdE1VUTBNelFpTHo0OEwyYytQQzluUGp4bklHUmhkR0V0Ylcxc0xXNXZaR1U5SW0xMFpDSWdkSEpoYm5ObWIzSnRQU0owY21GdWMyeGhkR1VvTlRneU15d3dLU0krUEdjZ1pHRjBZUzF0Yld3dGJtOWtaVDBpYldraVBqeDFjMlVnWkdGMFlTMWpQU0l4UkRRek5pSWdlR3hwYm1zNmFISmxaajBpSTAxS1dDMDFPUzFVUlZndFNTMHhSRFF6TmlJdlBqd3ZaejQ4TDJjK1BHY2daR0YwWVMxdGJXd3RibTlrWlQwaWJYUmtJaUIwY21GdWMyWnZjbTA5SW5SeVlXNXpiR0YwWlNnNU1EZzRMREFwSWo0OFp5QmtZWFJoTFcxdGJDMXViMlJsUFNKdGFTSStQSFZ6WlNCa1lYUmhMV005SWpGRU5ETkJJaUI0YkdsdWF6cG9jbVZtUFNJalRVcFlMVFU1TFZSRldDMUpMVEZFTkROQklpOCtQQzluUGp3dlp6NDhaeUJrWVhSaExXMXRiQzF1YjJSbFBTSnRkR1FpSUhSeVlXNXpabTl5YlQwaWRISmhibk5zWVhSbEtERXlNemMxTGpVc01Da2lQanhuSUdSaGRHRXRiVzFzTFc1dlpHVTlJbTFwSWo0OGRYTmxJR1JoZEdFdFl6MGlNVVEwTkRnaUlIaHNhVzVyT21oeVpXWTlJaU5OU2xndE5Ua3RWRVZZTFVrdE1VUTBORGdpTHo0OEwyYytQQzluUGp3dlp6NDhaeUJrWVhSaExXMXRiQzF1YjJSbFBTSnRkSElpSUhSeVlXNXpabTl5YlQwaWRISmhibk5zWVhSbEtEQXNNVFF3TUNraVBqeG5JR1JoZEdFdGJXMXNMVzV2WkdVOUltMTBaQ0lnZEhKaGJuTm1iM0p0UFNKMGNtRnVjMnhoZEdVb01UZ3NNQ2tpUGp4bklHUmhkR0V0Ylcxc0xXNXZaR1U5SW0xcElqNDhkWE5sSUdSaGRHRXRZejBpTVVRME16UWlJSGhzYVc1ck9taHlaV1k5SWlOTlNsZ3ROVGt0VkVWWUxVa3RNVVEwTXpRaUx6NDhMMmMrUEM5blBqeG5JR1JoZEdFdGJXMXNMVzV2WkdVOUltMTBaQ0lnZEhKaGJuTm1iM0p0UFNKMGNtRnVjMnhoZEdVb01UYzROaXd3S1NJK1BHY2daR0YwWVMxdGJXd3RibTlrWlQwaWJXNGlQangxYzJVZ1pHRjBZUzFqUFNJek1DSWdlR3hwYm1zNmFISmxaajBpSTAxS1dDMDFPUzFVUlZndFRpMHpNQ0l2UGp4MWMyVWdaR0YwWVMxalBTSXlSU0lnZUd4cGJtczZhSEpsWmowaUkwMUtXQzAxT1MxVVJWZ3RUaTB5UlNJZ2RISmhibk5tYjNKdFBTSjBjbUZ1YzJ4aGRHVW9OVEF3TERBcElpOCtQSFZ6WlNCa1lYUmhMV005SWpNNUlpQjRiR2x1YXpwb2NtVm1QU0lqVFVwWUxUVTVMVlJGV0MxT0xUTTVJaUIwY21GdWMyWnZjbTA5SW5SeVlXNXpiR0YwWlNnM056Z3NNQ2tpTHo0OGRYTmxJR1JoZEdFdFl6MGlNeklpSUhoc2FXNXJPbWh5WldZOUlpTk5TbGd0TlRrdFZFVllMVTR0TXpJaUlIUnlZVzV6Wm05eWJUMGlkSEpoYm5Oc1lYUmxLREV5Tnpnc01Da2lMejQ4ZFhObElHUmhkR0V0WXowaU16SWlJSGhzYVc1ck9taHlaV1k5SWlOTlNsZ3ROVGt0VkVWWUxVNHRNeklpSUhSeVlXNXpabTl5YlQwaWRISmhibk5zWVhSbEtERTNOemdzTUNraUx6NDhMMmMrUEM5blBqeG5JR1JoZEdFdGJXMXNMVzV2WkdVOUltMTBaQ0lnZEhKaGJuTm1iM0p0UFNKMGNtRnVjMnhoZEdVb05UQTJOQ3d3S1NJK1BHY2daR0YwWVMxdGJXd3RibTlrWlQwaWJXNGlQangxYzJVZ1pHRjBZUzFqUFNJek1DSWdlR3hwYm1zNmFISmxaajBpSTAxS1dDMDFPUzFVUlZndFRpMHpNQ0l2UGp4MWMyVWdaR0YwWVMxalBTSXlSU0lnZUd4cGJtczZhSEpsWmowaUkwMUtXQzAxT1MxVVJWZ3RUaTB5UlNJZ2RISmhibk5tYjNKdFBTSjBjbUZ1YzJ4aGRHVW9OVEF3TERBcElpOCtQSFZ6WlNCa1lYUmhMV005SWpNd0lpQjRiR2x1YXpwb2NtVm1QU0lqVFVwWUxUVTVMVlJGV0MxT0xUTXdJaUIwY21GdWMyWnZjbTA5SW5SeVlXNXpiR0YwWlNnM056Z3NNQ2tpTHo0OGRYTmxJR1JoZEdFdFl6MGlNeklpSUhoc2FXNXJPbWh5WldZOUlpTk5TbGd0TlRrdFZFVllMVTR0TXpJaUlIUnlZVzV6Wm05eWJUMGlkSEpoYm5Oc1lYUmxLREV5Tnpnc01Da2lMejQ4ZFhObElHUmhkR0V0WXowaU16UWlJSGhzYVc1ck9taHlaV1k5SWlOTlNsZ3ROVGt0VkVWWUxVNHRNelFpSUhSeVlXNXpabTl5YlQwaWRISmhibk5zWVhSbEtERTNOemdzTUNraUx6NDhMMmMrUEM5blBqeG5JR1JoZEdFdGJXMXNMVzV2WkdVOUltMTBaQ0lnZEhKaGJuTm1iM0p0UFNKMGNtRnVjMnhoZEdVb09ETTBNaXd3S1NJK1BHY2daR0YwWVMxdGJXd3RibTlrWlQwaWJXNGlQangxYzJVZ1pHRjBZUzFqUFNJek1DSWdlR3hwYm1zNmFISmxaajBpSTAxS1dDMDFPUzFVUlZndFRpMHpNQ0l2UGp4MWMyVWdaR0YwWVMxalBTSXlSU0lnZUd4cGJtczZhSEpsWmowaUkwMUtXQzAxT1MxVVJWZ3RUaTB5UlNJZ2RISmhibk5tYjNKdFBTSjBjbUZ1YzJ4aGRHVW9OVEF3TERBcElpOCtQSFZ6WlNCa1lYUmhMV005SWpNd0lpQjRiR2x1YXpwb2NtVm1QU0lqVFVwWUxUVTVMVlJGV0MxT0xUTXdJaUIwY21GdWMyWnZjbTA5SW5SeVlXNXpiR0YwWlNnM056Z3NNQ2tpTHo0OGRYTmxJR1JoZEdFdFl6MGlNeklpSUhoc2FXNXJPbWh5WldZOUlpTk5TbGd0TlRrdFZFVllMVTR0TXpJaUlIUnlZVzV6Wm05eWJUMGlkSEpoYm5Oc1lYUmxLREV5Tnpnc01Da2lMejQ4ZFhObElHUmhkR0V0WXowaU16WWlJSGhzYVc1ck9taHlaV1k5SWlOTlNsZ3ROVGt0VkVWWUxVNHRNellpSUhSeVlXNXpabTl5YlQwaWRISmhibk5zWVhSbEtERTNOemdzTUNraUx6NDhMMmMrUEM5blBqeG5JR1JoZEdFdGJXMXNMVzV2WkdVOUltMTBaQ0lnZEhKaGJuTm1iM0p0UFNKMGNtRnVjMnhoZEdVb01URTJNakFzTUNraVBqeG5JR1JoZEdFdGJXMXNMVzV2WkdVOUltMXVJajQ4ZFhObElHUmhkR0V0WXowaU16QWlJSGhzYVc1ck9taHlaV1k5SWlOTlNsZ3ROVGt0VkVWWUxVNHRNekFpTHo0OGRYTmxJR1JoZEdFdFl6MGlNa1VpSUhoc2FXNXJPbWh5WldZOUlpTk5TbGd0TlRrdFZFVllMVTR0TWtVaUlIUnlZVzV6Wm05eWJUMGlkSEpoYm5Oc1lYUmxLRFV3TUN3d0tTSXZQangxYzJVZ1pHRjBZUzFqUFNJek1DSWdlR3hwYm1zNmFISmxaajBpSTAxS1dDMDFPUzFVUlZndFRpMHpNQ0lnZEhKaGJuTm1iM0p0UFNKMGNtRnVjMnhoZEdVb056YzRMREFwSWk4K1BIVnpaU0JrWVhSaExXTTlJak15SWlCNGJHbHVhenBvY21WbVBTSWpUVXBZTFRVNUxWUkZXQzFPTFRNeUlpQjBjbUZ1YzJadmNtMDlJblJ5WVc1emJHRjBaU2d4TWpjNExEQXBJaTgrUEhWelpTQmtZWFJoTFdNOUlqTTRJaUI0YkdsdWF6cG9jbVZtUFNJalRVcFlMVFU1TFZSRldDMU9MVE00SWlCMGNtRnVjMlp2Y20wOUluUnlZVzV6YkdGMFpTZ3hOemM0TERBcElpOCtQQzluUGp3dlp6NDhMMmMrUEdjZ1pHRjBZUzF0Yld3dGJtOWtaVDBpYlhSeUlpQjBjbUZ1YzJadmNtMDlJblJ5WVc1emJHRjBaU2d3TERBcElqNDhaeUJrWVhSaExXMXRiQzF1YjJSbFBTSnRkR1FpSUhSeVlXNXpabTl5YlQwaWRISmhibk5zWVhSbEtERXpMREFwSWo0OFp5QmtZWFJoTFcxdGJDMXViMlJsUFNKdGFTSStQSFZ6WlNCa1lYUmhMV005SWpGRU5ETTJJaUI0YkdsdWF6cG9jbVZtUFNJalRVcFlMVFU1TFZSRldDMUpMVEZFTkRNMklpOCtQQzluUGp3dlp6NDhaeUJrWVhSaExXMXRiQzF1YjJSbFBTSnRkR1FpSUhSeVlXNXpabTl5YlQwaWRISmhibk5zWVhSbEtERTNPRFlzTUNraVBqeG5JR1JoZEdFdGJXMXNMVzV2WkdVOUltMXVJajQ4ZFhObElHUmhkR0V0WXowaU16QWlJSGhzYVc1ck9taHlaV1k5SWlOTlNsZ3ROVGt0VkVWWUxVNHRNekFpTHo0OGRYTmxJR1JoZEdFdFl6MGlNa1VpSUhoc2FXNXJPbWh5WldZOUlpTk5TbGd0TlRrdFZFVllMVTR0TWtVaUlIUnlZVzV6Wm05eWJUMGlkSEpoYm5Oc1lYUmxLRFV3TUN3d0tTSXZQangxYzJVZ1pHRjBZUzFqUFNJek1DSWdlR3hwYm1zNmFISmxaajBpSTAxS1dDMDFPUzFVUlZndFRpMHpNQ0lnZEhKaGJuTm1iM0p0UFNKMGNtRnVjMnhoZEdVb056YzRMREFwSWk4K1BIVnpaU0JrWVhSaExXTTlJak0xSWlCNGJHbHVhenBvY21WbVBTSWpUVXBZTFRVNUxWUkZXQzFPTFRNMUlpQjBjbUZ1YzJadmNtMDlJblJ5WVc1emJHRjBaU2d4TWpjNExEQXBJaTgrUEhWelpTQmtZWFJoTFdNOUlqTTVJaUI0YkdsdWF6cG9jbVZtUFNJalRVcFlMVFU1TFZSRldDMU9MVE01SWlCMGNtRnVjMlp2Y20wOUluUnlZVzV6YkdGMFpTZ3hOemM0TERBcElpOCtQQzluUGp3dlp6NDhaeUJrWVhSaExXMXRiQzF1YjJSbFBTSnRkR1FpSUhSeVlXNXpabTl5YlQwaWRISmhibk5zWVhSbEtEVXdOalFzTUNraVBqeG5JR1JoZEdFdGJXMXNMVzV2WkdVOUltMXVJajQ4ZFhObElHUmhkR0V0WXowaU16QWlJSGhzYVc1ck9taHlaV1k5SWlOTlNsZ3ROVGt0VkVWWUxVNHRNekFpTHo0OGRYTmxJR1JoZEdFdFl6MGlNa1VpSUhoc2FXNXJPbWh5WldZOUlpTk5TbGd0TlRrdFZFVllMVTR0TWtVaUlIUnlZVzV6Wm05eWJUMGlkSEpoYm5Oc1lYUmxLRFV3TUN3d0tTSXZQangxYzJVZ1pHRjBZUzFqUFNJek9DSWdlR3hwYm1zNmFISmxaajBpSTAxS1dDMDFPUzFVUlZndFRpMHpPQ0lnZEhKaGJuTm1iM0p0UFNKMGNtRnVjMnhoZEdVb056YzRMREFwSWk4K1BIVnpaU0JrWVhSaExXTTlJak15SWlCNGJHbHVhenBvY21WbVBTSWpUVXBZTFRVNUxWUkZXQzFPTFRNeUlpQjBjbUZ1YzJadmNtMDlJblJ5WVc1emJHRjBaU2d4TWpjNExEQXBJaTgrUEhWelpTQmtZWFJoTFdNOUlqTXlJaUI0YkdsdWF6cG9jbVZtUFNJalRVcFlMVFU1TFZSRldDMU9MVE15SWlCMGNtRnVjMlp2Y20wOUluUnlZVzV6YkdGMFpTZ3hOemM0TERBcElpOCtQQzluUGp3dlp6NDhaeUJrWVhSaExXMXRiQzF1YjJSbFBTSnRkR1FpSUhSeVlXNXpabTl5YlQwaWRISmhibk5zWVhSbEtEZ3pORElzTUNraVBqeG5JR1JoZEdFdGJXMXNMVzV2WkdVOUltMXVJajQ4ZFhObElHUmhkR0V0WXowaU16QWlJSGhzYVc1ck9taHlaV1k5SWlOTlNsZ3ROVGt0VkVWWUxVNHRNekFpTHo0OGRYTmxJR1JoZEdFdFl6MGlNa1VpSUhoc2FXNXJPbWh5WldZOUlpTk5TbGd0TlRrdFZFVllMVTR0TWtVaUlIUnlZVzV6Wm05eWJUMGlkSEpoYm5Oc1lYUmxLRFV3TUN3d0tTSXZQangxYzJVZ1pHRjBZUzFqUFNJek1DSWdlR3hwYm1zNmFISmxaajBpSTAxS1dDMDFPUzFVUlZndFRpMHpNQ0lnZEhKaGJuTm1iM0p0UFNKMGNtRnVjMnhoZEdVb056YzRMREFwSWk4K1BIVnpaU0JrWVhSaExXTTlJak15SWlCNGJHbHVhenBvY21WbVBTSWpUVXBZTFRVNUxWUkZXQzFPTFRNeUlpQjBjbUZ1YzJadmNtMDlJblJ5WVc1emJHRjBaU2d4TWpjNExEQXBJaTgrUEhWelpTQmtZWFJoTFdNOUlqTXdJaUI0YkdsdWF6cG9jbVZtUFNJalRVcFlMVFU1TFZSRldDMU9MVE13SWlCMGNtRnVjMlp2Y20wOUluUnlZVzV6YkdGMFpTZ3hOemM0TERBcElpOCtQQzluUGp3dlp6NDhaeUJrWVhSaExXMXRiQzF1YjJSbFBTSnRkR1FpSUhSeVlXNXpabTl5YlQwaWRISmhibk5zWVhSbEtERXhOakl3TERBcElqNDhaeUJrWVhSaExXMXRiQzF1YjJSbFBTSnRiaUkrUEhWelpTQmtZWFJoTFdNOUlqTXdJaUI0YkdsdWF6cG9jbVZtUFNJalRVcFlMVFU1TFZSRldDMU9MVE13SWk4K1BIVnpaU0JrWVhSaExXTTlJakpGSWlCNGJHbHVhenBvY21WbVBTSWpUVXBZTFRVNUxWUkZXQzFPTFRKRklpQjBjbUZ1YzJadmNtMDlJblJ5WVc1emJHRjBaU2cxTURBc01Da2lMejQ4ZFhObElHUmhkR0V0WXowaU16QWlJSGhzYVc1ck9taHlaV1k5SWlOTlNsZ3ROVGt0VkVWWUxVNHRNekFpSUhSeVlXNXpabTl5YlQwaWRISmhibk5zWVhSbEtEYzNPQ3d3S1NJdlBqeDFjMlVnWkdGMFlTMWpQU0l6T1NJZ2VHeHBibXM2YUhKbFpqMGlJMDFLV0MwMU9TMVVSVmd0VGkwek9TSWdkSEpoYm5ObWIzSnRQU0owY21GdWMyeGhkR1VvTVRJM09Dd3dLU0l2UGp4MWMyVWdaR0YwWVMxalBTSXpPU0lnZUd4cGJtczZhSEpsWmowaUkwMUtXQzAxT1MxVVJWZ3RUaTB6T1NJZ2RISmhibk5tYjNKdFBTSjBjbUZ1YzJ4aGRHVW9NVGMzT0N3d0tTSXZQand2Wno0OEwyYytQQzluUGp4bklHUmhkR0V0Ylcxc0xXNXZaR1U5SW0xMGNpSWdkSEpoYm5ObWIzSnRQU0owY21GdWMyeGhkR1VvTUN3dE1UUXdNQ2tpUGp4bklHUmhkR0V0Ylcxc0xXNXZaR1U5SW0xMFpDSStQR2NnWkdGMFlTMXRiV3d0Ym05a1pUMGliV2tpUGp4MWMyVWdaR0YwWVMxalBTSXhSRFF6UVNJZ2VHeHBibXM2YUhKbFpqMGlJMDFLV0MwMU9TMVVSVmd0U1MweFJEUXpRU0l2UGp3dlp6NDhMMmMrUEdjZ1pHRjBZUzF0Yld3dGJtOWtaVDBpYlhSa0lpQjBjbUZ1YzJadmNtMDlJblJ5WVc1emJHRjBaU2d4TnpnMkxEQXBJajQ4WnlCa1lYUmhMVzF0YkMxdWIyUmxQU0p0YmlJK1BIVnpaU0JrWVhSaExXTTlJak13SWlCNGJHbHVhenBvY21WbVBTSWpUVXBZTFRVNUxWUkZXQzFPTFRNd0lpOCtQSFZ6WlNCa1lYUmhMV005SWpKRklpQjRiR2x1YXpwb2NtVm1QU0lqVFVwWUxUVTVMVlJGV0MxT0xUSkZJaUIwY21GdWMyWnZjbTA5SW5SeVlXNXpiR0YwWlNnMU1EQXNNQ2tpTHo0OGRYTmxJR1JoZEdFdFl6MGlNekFpSUhoc2FXNXJPbWh5WldZOUlpTk5TbGd0TlRrdFZFVllMVTR0TXpBaUlIUnlZVzV6Wm05eWJUMGlkSEpoYm5Oc1lYUmxLRGMzT0N3d0tTSXZQangxYzJVZ1pHRjBZUzFqUFNJek9DSWdlR3hwYm1zNmFISmxaajBpSTAxS1dDMDFPUzFVUlZndFRpMHpPQ0lnZEhKaGJuTm1iM0p0UFNKMGNtRnVjMnhoZEdVb01USTNPQ3d3S1NJdlBqeDFjMlVnWkdGMFlTMWpQU0l6TVNJZ2VHeHBibXM2YUhKbFpqMGlJMDFLV0MwMU9TMVVSVmd0VGkwek1TSWdkSEpoYm5ObWIzSnRQU0owY21GdWMyeGhkR1VvTVRjM09Dd3dLU0l2UGp3dlp6NDhMMmMrUEdjZ1pHRjBZUzF0Yld3dGJtOWtaVDBpYlhSa0lpQjBjbUZ1YzJadmNtMDlJblJ5WVc1emJHRjBaU2cxTURZMExEQXBJajQ4WnlCa1lYUmhMVzF0YkMxdWIyUmxQU0p0YmlJK1BIVnpaU0JrWVhSaExXTTlJak13SWlCNGJHbHVhenBvY21WbVBTSWpUVXBZTFRVNUxWUkZXQzFPTFRNd0lpOCtQSFZ6WlNCa1lYUmhMV005SWpKRklpQjRiR2x1YXpwb2NtVm1QU0lqVFVwWUxUVTVMVlJGV0MxT0xUSkZJaUIwY21GdWMyWnZjbTA5SW5SeVlXNXpiR0YwWlNnMU1EQXNNQ2tpTHo0OGRYTmxJR1JoZEdFdFl6MGlNekFpSUhoc2FXNXJPbWh5WldZOUlpTk5TbGd0TlRrdFZFVllMVTR0TXpBaUlIUnlZVzV6Wm05eWJUMGlkSEpoYm5Oc1lYUmxLRGMzT0N3d0tTSXZQangxYzJVZ1pHRjBZUzFqUFNJek1pSWdlR3hwYm1zNmFISmxaajBpSTAxS1dDMDFPUzFVUlZndFRpMHpNaUlnZEhKaGJuTm1iM0p0UFNKMGNtRnVjMnhoZEdVb01USTNPQ3d3S1NJdlBqeDFjMlVnWkdGMFlTMWpQU0l6TXlJZ2VHeHBibXM2YUhKbFpqMGlJMDFLV0MwMU9TMVVSVmd0VGkwek15SWdkSEpoYm5ObWIzSnRQU0owY21GdWMyeGhkR1VvTVRjM09Dd3dLU0l2UGp3dlp6NDhMMmMrUEdjZ1pHRjBZUzF0Yld3dGJtOWtaVDBpYlhSa0lpQjBjbUZ1YzJadmNtMDlJblJ5WVc1emJHRjBaU2c0TXpReUxEQXBJajQ4WnlCa1lYUmhMVzF0YkMxdWIyUmxQU0p0YmlJK1BIVnpaU0JrWVhSaExXTTlJak13SWlCNGJHbHVhenBvY21WbVBTSWpUVXBZTFRVNUxWUkZXQzFPTFRNd0lpOCtQSFZ6WlNCa1lYUmhMV005SWpKRklpQjRiR2x1YXpwb2NtVm1QU0lqVFVwWUxUVTVMVlJGV0MxT0xUSkZJaUIwY21GdWMyWnZjbTA5SW5SeVlXNXpiR0YwWlNnMU1EQXNNQ2tpTHo0OGRYTmxJR1JoZEdFdFl6MGlNemdpSUhoc2FXNXJPbWh5WldZOUlpTk5TbGd0TlRrdFZFVllMVTR0TXpnaUlIUnlZVzV6Wm05eWJUMGlkSEpoYm5Oc1lYUmxLRGMzT0N3d0tTSXZQangxYzJVZ1pHRjBZUzFqUFNJek5TSWdlR3hwYm1zNmFISmxaajBpSTAxS1dDMDFPUzFVUlZndFRpMHpOU0lnZEhKaGJuTm1iM0p0UFNKMGNtRnVjMnhoZEdVb01USTNPQ3d3S1NJdlBqeDFjMlVnWkdGMFlTMWpQU0l6T1NJZ2VHeHBibXM2YUhKbFpqMGlJMDFLV0MwMU9TMVVSVmd0VGkwek9TSWdkSEpoYm5ObWIzSnRQU0owY21GdWMyeGhkR1VvTVRjM09Dd3dLU0l2UGp3dlp6NDhMMmMrUEdjZ1pHRjBZUzF0Yld3dGJtOWtaVDBpYlhSa0lpQjBjbUZ1YzJadmNtMDlJblJ5WVc1emJHRjBaU2d4TVRZeU1Dd3dLU0krUEdjZ1pHRjBZUzF0Yld3dGJtOWtaVDBpYlc0aVBqeDFjMlVnWkdGMFlTMWpQU0l6TUNJZ2VHeHBibXM2YUhKbFpqMGlJMDFLV0MwMU9TMVVSVmd0VGkwek1DSXZQangxYzJVZ1pHRjBZUzFqUFNJeVJTSWdlR3hwYm1zNmFISmxaajBpSTAxS1dDMDFPUzFVUlZndFRpMHlSU0lnZEhKaGJuTm1iM0p0UFNKMGNtRnVjMnhoZEdVb05UQXdMREFwSWk4K1BIVnpaU0JrWVhSaExXTTlJak13SWlCNGJHbHVhenBvY21WbVBTSWpUVXBZTFRVNUxWUkZXQzFPTFRNd0lpQjBjbUZ1YzJadmNtMDlJblJ5WVc1emJHRjBaU2czTnpnc01Da2lMejQ4ZFhObElHUmhkR0V0WXowaU16TWlJSGhzYVc1ck9taHlaV1k5SWlOTlNsZ3ROVGt0VkVWWUxVNHRNek1pSUhSeVlXNXpabTl5YlQwaWRISmhibk5zWVhSbEtERXlOemdzTUNraUx6NDhkWE5sSUdSaGRHRXRZejBpTXpVaUlIaHNhVzVyT21oeVpXWTlJaU5OU2xndE5Ua3RWRVZZTFU0dE16VWlJSFJ5WVc1elptOXliVDBpZEhKaGJuTnNZWFJsS0RFM056Z3NNQ2tpTHo0OEwyYytQQzluUGp3dlp6NDhaeUJrWVhSaExXMXRiQzF1YjJSbFBTSnRkSElpSUhSeVlXNXpabTl5YlQwaWRISmhibk5zWVhSbEtEQXNMVEk0TURBcElqNDhaeUJrWVhSaExXMXRiQzF1YjJSbFBTSnRkR1FpSUhSeVlXNXpabTl5YlQwaWRISmhibk5zWVhSbEtEa3VOU3d3S1NJK1BHY2daR0YwWVMxdGJXd3RibTlrWlQwaWJXa2lQangxYzJVZ1pHRjBZUzFqUFNJeFJEUTBPQ0lnZUd4cGJtczZhSEpsWmowaUkwMUtXQzAxT1MxVVJWZ3RTUzB4UkRRME9DSXZQand2Wno0OEwyYytQR2NnWkdGMFlTMXRiV3d0Ym05a1pUMGliWFJrSWlCMGNtRnVjMlp2Y20wOUluUnlZVzV6YkdGMFpTZ3hOemcyTERBcElqNDhaeUJrWVhSaExXMXRiQzF1YjJSbFBTSnRiaUkrUEhWelpTQmtZWFJoTFdNOUlqTXdJaUI0YkdsdWF6cG9jbVZtUFNJalRVcFlMVFU1TFZSRldDMU9MVE13SWk4K1BIVnpaU0JrWVhSaExXTTlJakpGSWlCNGJHbHVhenBvY21WbVBTSWpUVXBZTFRVNUxWUkZXQzFPTFRKRklpQjBjbUZ1YzJadmNtMDlJblJ5WVc1emJHRjBaU2cxTURBc01Da2lMejQ4ZFhObElHUmhkR0V0WXowaU16QWlJSGhzYVc1ck9taHlaV1k5SWlOTlNsZ3ROVGt0VkVWWUxVNHRNekFpSUhSeVlXNXpabTl5YlQwaWRISmhibk5zWVhSbEtEYzNPQ3d3S1NJdlBqeDFjMlVnWkdGMFlTMWpQU0l6TkNJZ2VHeHBibXM2YUhKbFpqMGlJMDFLV0MwMU9TMVVSVmd0VGkwek5DSWdkSEpoYm5ObWIzSnRQU0owY21GdWMyeGhkR1VvTVRJM09Dd3dLU0l2UGp4MWMyVWdaR0YwWVMxalBTSXpPQ0lnZUd4cGJtczZhSEpsWmowaUkwMUtXQzAxT1MxVVJWZ3RUaTB6T0NJZ2RISmhibk5tYjNKdFBTSjBjbUZ1YzJ4aGRHVW9NVGMzT0N3d0tTSXZQand2Wno0OEwyYytQR2NnWkdGMFlTMXRiV3d0Ym05a1pUMGliWFJrSWlCMGNtRnVjMlp2Y20wOUluUnlZVzV6YkdGMFpTZzFNRFkwTERBcElqNDhaeUJrWVhSaExXMXRiQzF1YjJSbFBTSnRiaUkrUEhWelpTQmtZWFJoTFdNOUlqTXdJaUI0YkdsdWF6cG9jbVZtUFNJalRVcFlMVFU1TFZSRldDMU9MVE13SWk4K1BIVnpaU0JrWVhSaExXTTlJakpGSWlCNGJHbHVhenBvY21WbVBTSWpUVXBZTFRVNUxWUkZXQzFPTFRKRklpQjBjbUZ1YzJadmNtMDlJblJ5WVc1emJHRjBaU2cxTURBc01Da2lMejQ4ZFhObElHUmhkR0V0WXowaU16QWlJSGhzYVc1ck9taHlaV1k5SWlOTlNsZ3ROVGt0VkVWWUxVNHRNekFpSUhSeVlXNXpabTl5YlQwaWRISmhibk5zWVhSbEtEYzNPQ3d3S1NJdlBqeDFjMlVnWkdGMFlTMWpQU0l6TmlJZ2VHeHBibXM2YUhKbFpqMGlJMDFLV0MwMU9TMVVSVmd0VGkwek5pSWdkSEpoYm5ObWIzSnRQU0owY21GdWMyeGhkR1VvTVRJM09Dd3dLU0l2UGp4MWMyVWdaR0YwWVMxalBTSXpOeUlnZUd4cGJtczZhSEpsWmowaUkwMUtXQzAxT1MxVVJWZ3RUaTB6TnlJZ2RISmhibk5tYjNKdFBTSjBjbUZ1YzJ4aGRHVW9NVGMzT0N3d0tTSXZQand2Wno0OEwyYytQR2NnWkdGMFlTMXRiV3d0Ym05a1pUMGliWFJrSWlCMGNtRnVjMlp2Y20wOUluUnlZVzV6YkdGMFpTZzRNelF5TERBcElqNDhaeUJrWVhSaExXMXRiQzF1YjJSbFBTSnRiaUkrUEhWelpTQmtZWFJoTFdNOUlqTXdJaUI0YkdsdWF6cG9jbVZtUFNJalRVcFlMVFU1TFZSRldDMU9MVE13SWk4K1BIVnpaU0JrWVhSaExXTTlJakpGSWlCNGJHbHVhenBvY21WbVBTSWpUVXBZTFRVNUxWUkZXQzFPTFRKRklpQjBjbUZ1YzJadmNtMDlJblJ5WVc1emJHRjBaU2cxTURBc01Da2lMejQ4ZFhObElHUmhkR0V0WXowaU16QWlJSGhzYVc1ck9taHlaV1k5SWlOTlNsZ3ROVGt0VkVWWUxVNHRNekFpSUhSeVlXNXpabTl5YlQwaWRISmhibk5zWVhSbEtEYzNPQ3d3S1NJdlBqeDFjMlVnWkdGMFlTMWpQU0l6TWlJZ2VHeHBibXM2YUhKbFpqMGlJMDFLV0MwMU9TMVVSVmd0VGkwek1pSWdkSEpoYm5ObWIzSnRQU0owY21GdWMyeGhkR1VvTVRJM09Dd3dLU0l2UGp4MWMyVWdaR0YwWVMxalBTSXpOQ0lnZUd4cGJtczZhSEpsWmowaUkwMUtXQzAxT1MxVVJWZ3RUaTB6TkNJZ2RISmhibk5tYjNKdFBTSjBjbUZ1YzJ4aGRHVW9NVGMzT0N3d0tTSXZQand2Wno0OEwyYytQR2NnWkdGMFlTMXRiV3d0Ym05a1pUMGliWFJrSWlCMGNtRnVjMlp2Y20wOUluUnlZVzV6YkdGMFpTZ3hNVFl5TUN3d0tTSStQR2NnWkdGMFlTMXRiV3d0Ym05a1pUMGliVzRpUGp4MWMyVWdaR0YwWVMxalBTSXpNQ0lnZUd4cGJtczZhSEpsWmowaUkwMUtXQzAxT1MxVVJWZ3RUaTB6TUNJdlBqeDFjMlVnWkdGMFlTMWpQU0l5UlNJZ2VHeHBibXM2YUhKbFpqMGlJMDFLV0MwMU9TMVVSVmd0VGkweVJTSWdkSEpoYm5ObWIzSnRQU0owY21GdWMyeGhkR1VvTlRBd0xEQXBJaTgrUEhWelpTQmtZWFJoTFdNOUlqTTRJaUI0YkdsdWF6cG9jbVZtUFNJalRVcFlMVFU1TFZSRldDMU9MVE00SWlCMGNtRnVjMlp2Y20wOUluUnlZVzV6YkdGMFpTZzNOemdzTUNraUx6NDhkWE5sSUdSaGRHRXRZejBpTXpZaUlIaHNhVzVyT21oeVpXWTlJaU5OU2xndE5Ua3RWRVZZTFU0dE16WWlJSFJ5WVc1elptOXliVDBpZEhKaGJuTnNZWFJsS0RFeU56Z3NNQ2tpTHo0OGRYTmxJR1JoZEdFdFl6MGlNekVpSUhoc2FXNXJPbWh5WldZOUlpTk5TbGd0TlRrdFZFVllMVTR0TXpFaUlIUnlZVzV6Wm05eWJUMGlkSEpoYm5Oc1lYUmxLREUzTnpnc01Da2lMejQ4TDJjK1BDOW5Qand2Wno0OEwyYytQR2NnWkdGMFlTMXRiV3d0Ym05a1pUMGliVzhpSUhSeVlXNXpabTl5YlQwaWRISmhibk5zWVhSbEtERTBOVFkxTERBcElqNDhkWE5sSUdSaGRHRXRZejBpTWpOQk5DSWdlR3hwYm1zNmFISmxaajBpSTAxS1dDMDFPUzFVUlZndFV6UXRNak5CTkNJZ2RISmhibk5tYjNKdFBTSjBjbUZ1YzJ4aGRHVW9NQ3d5TXprMktTSXZQangxYzJVZ1pHRjBZUzFqUFNJeU0wRTJJaUI0YkdsdWF6cG9jbVZtUFNJalRVcFlMVFU1TFZSRldDMVROQzB5TTBFMklpQjBjbUZ1YzJadmNtMDlJblJ5WVc1emJHRjBaU2d3TEMweU5EQTJLU0l2UGp4emRtY2dkMmxrZEdnOUlqWTJOeUlnYUdWcFoyaDBQU0l6TWpBeUlpQjVQU0l0TVRNMU1TSWdlRDBpTUNJZ2RtbGxkMEp2ZUQwaU1DQTRNREF1TlNBMk5qY2dNekl3TWlJK1BIVnpaU0JrWVhSaExXTTlJakl6UVRVaUlIaHNhVzVyT21oeVpXWTlJaU5OU2xndE5Ua3RWRVZZTFZNMExUSXpRVFVpSUhSeVlXNXpabTl5YlQwaWMyTmhiR1VvTVN3M0xqazNPQ2tpTHo0OEwzTjJaejQ4TDJjK1BDOW5Qand2Wno0OEwyYytQQzl6ZG1jKyIsCgkiUmVhbFZpZXdTaXplSnNvbiIgOiAie1wiaGVpZ2h0XCI6MjMyMS40Mjg1Mjc4MzIwMzEyLFwid2lkdGhcIjo3MzIxLjQyODgzMzAwNzgxMjV9Igp9Cg=="/>
    </extobj>
    <extobj name="2384804F-3998-4D57-9195-F3826E402611-12">
      <extobjdata type="2384804F-3998-4D57-9195-F3826E402611" data="ewoJIkltZ1NldHRpbmdKc29uIiA6ICJ7XCJoZWlnaHRcIjoxNy44NTcxNDI4NTcxNDI4NTQsXCJ3aWR0aFwiOjEzMS4yNX0iLAoJIkxhdGV4IiA6ICJQX3tBQ30oMC41KT0wLjAyNCIsCgkiTGF0ZXhJbWdCYXNlNjQiIDogIlBITjJaeUI0Yld4dWN6MGlhSFIwY0RvdkwzZDNkeTUzTXk1dmNtY3ZNakF3TUM5emRtY2lJSGRwWkhSb1BTSXhOaTQ0TnpobGVDSWdhR1ZwWjJoMFBTSXlMakkyTW1WNElpQnliMnhsUFNKcGJXY2lJR1p2WTNWellXSnNaVDBpWm1Gc2MyVWlJSFpwWlhkQ2IzZzlJakFnTFRjMU1DQTNORFl3TGpNZ01UQXdNQ0lnZUcxc2JuTTZlR3hwYm1zOUltaDBkSEE2THk5M2QzY3Vkek11YjNKbkx6RTVPVGt2ZUd4cGJtc2lJR0Z5YVdFdGFHbGtaR1Z1UFNKMGNuVmxJaUJ6ZEhsc1pUMGlkbVZ5ZEdsallXd3RZV3hwWjI0NklDMHdMalUyTm1WNE95QnRZWGd0ZDJsa2RHZzZJRGs0SlRzaVBqeGtaV1p6UGp4d1lYUm9JR2xrUFNKTlNsZ3ROQzFVUlZndFNTMHhSRFEwTXlJZ1pEMGlUVEk0TnlBMk1qaFJNamczSURZek5TQXlNekFnTmpNM1VUSXdOaUEyTXpjZ01UazVJRFl6T0ZReE9USWdOalE0VVRFNU1pQTJORGtnTVRrMElEWTFPVkV5TURBZ05qYzVJREl3TXlBMk9ERlVNemszSURZNE0xRTFPRGNnTmpneUlEWXdNQ0EyT0RCUk5qWTBJRFkyT1NBM01EY2dOak14VkRjMU1TQTFNekJSTnpVeElEUTFNeUEyT0RVZ016ZzVVVFl4TmlBek1qRWdOVEEzSURNd00xRTFNREFnTXpBeUlEUXdNaUF6TURGSU16QTNUREkzTnlBeE9ESlJNalEzSURZMklESTBOeUExT1ZFeU5EY2dOVFVnTWpRNElEVTBWREkxTlNBMU1GUXlOeklnTkRoVU16QTFJRFEyU0RNek5sRXpORElnTXpjZ016UXlJRE0xVVRNME1pQXhPU0F6TXpVZ05WRXpNekFnTUNBek1Ua2dNRkV6TVRZZ01DQXlPRElnTVZReE9ESWdNbEV4TWpBZ01pQTROeUF5VkRVeElERlJNek1nTVNBek15QXhNVkV6TXlBeE15QXpOaUF5TlZFME1DQTBNU0EwTkNBME0xUTJOeUEwTmxFNU5DQTBOaUF4TWpjZ05EbFJNVFF4SURVeUlERTBOaUEyTVZFeE5Ea2dOalVnTWpFNElETXpPVlF5T0RjZ05qSTRXazAyTkRVZ05UVTBVVFkwTlNBMU5qY2dOalF6SURVM05WUTJNelFnTlRrM1ZEWXdPU0EyTVRsVU5UWXdJRFl6TlZFMU5UTWdOak0ySURRNE1DQTJNemRSTkRZeklEWXpOeUEwTkRVZ05qTTNWRFF4TmlBMk16WlVOREEwSURZek5sRXpPVEVnTmpNMUlETTROaUEyTWpkUk16ZzBJRFl5TVNBek5qY2dOVFV3VkRNek1pQTBNVEpVTXpFMElETTBORkV6TVRRZ016UXlJRE01TlNBek5ESklOREEzU0RRek1GRTFORElnTXpReUlEVTVNQ0F6T1RKUk5qRTNJRFF4T1NBMk16RWdORGN4VkRZME5TQTFOVFJhSWk4K1BIQmhkR2dnYVdROUlrMUtXQzAwTFZSRldDMUpMVEZFTkRNMElpQmtQU0pOTWpBNElEYzBVVEl3T0NBMU1DQXlOVFFnTkRaUk1qY3lJRFEySURJM01pQXpOVkV5TnpJZ016UWdNamN3SURJeVVUSTJOeUE0SURJMk5DQTBWREkxTVNBd1VUSTBPU0F3SURJek9TQXdWREl3TlNBeFZERTBNU0F5VVRjd0lESWdOVEFnTUVnME1sRXpOU0EzSURNMUlERXhVVE0zSURNNElEUTRJRFEyU0RZeVVURXpNaUEwT1NBeE5qUWdPVFpSTVRjd0lERXdNaUF6TkRVZ05EQXhWRFV5TXlBM01EUlJOVE13SURjeE5pQTFORGNnTnpFMlNEVTFOVWcxTnpKUk5UYzRJRGN3TnlBMU56Z2dOekEyVERZd05pQXpPRE5STmpNMElEWXdJRFl6TmlBMU4xRTJOREVnTkRZZ056QXhJRFEyVVRjeU5pQTBOaUEzTWpZZ016WlJOekkySURNMElEY3lNeUF5TWxFM01qQWdOeUEzTVRnZ05GUTNNRFFnTUZFM01ERWdNQ0EyT1RBZ01GUTJOVEVnTVZRMU56Z2dNbEUwT0RRZ01pQTBOVFVnTUVnME5ETlJORE0zSURZZ05ETTNJRGxVTkRNNUlESTNVVFEwTXlBME1DQTBORFVnTkROTU5EUTVJRFEyU0RRMk9WRTFNak1nTkRrZ05UTXpJRFl6VERVeU1TQXlNVE5JTWpnelRESTBPU0F4TlRWUk1qQTRJRGcySURJd09DQTNORnBOTlRFMklESTJNRkUxTVRZZ01qY3hJRFV3TkNBME1UWlVORGt3SURVMk1rdzBOak1nTlRFNVVUUTBOeUEwT1RJZ05EQXdJRFF4TWt3ek1UQWdNall3VERReE15QXlOVGxSTlRFMklESTFPU0ExTVRZZ01qWXdXaUl2UGp4d1lYUm9JR2xrUFNKTlNsZ3ROQzFVUlZndFNTMHhSRFF6TmlJZ1pEMGlUVFV3SURJMU1sRTFNQ0F6TmpjZ01URTNJRFEzTTFReU9EWWdOalF4VkRRNU1DQTNNRFJSTlRnd0lEY3dOQ0EyTXpNZ05qVXpVVFkwTWlBMk5ETWdOalE0SURZek5sUTJOVFlnTmpJMlREWTFOeUEyTWpOUk5qWXdJRFl5TXlBMk9EUWdOalE1VVRZNU1TQTJOVFVnTmprNUlEWTJNMVEzTVRVZ05qYzVWRGN5TlNBMk9UQk1OelF3SURjd05VZzNORFpSTnpZd0lEY3dOU0EzTmpBZ05qazRVVGMyTUNBMk9UUWdOekk0SURVMk1WRTJPVElnTkRJeUlEWTVNaUEwTWpGUk5qa3dJRFF4TmlBMk9EY2dOREUxVkRZMk9TQTBNVE5JTmpVelVUWTBOeUEwTVRrZ05qUTNJRFF5TWxFMk5EY2dOREl6SURZME9DQTBNamxVTmpVd0lEUTBPVlEyTlRFZ05EZ3hVVFkxTVNBMU5USWdOakU1SURZd05WUTFNVEFnTmpVNVVUUTROQ0EyTlRrZ05EVTBJRFkxTWxRek9ESWdOakk0VkRJNU9TQTFOekpVTWpJMklEUTNPVkV4T1RRZ05ESXlJREUzTlNBek5EWlVNVFUySURJeU1sRXhOVFlnTVRBNElESXpNaUExT0ZFeU9EQWdNalFnTXpVd0lESTBVVFEwTVNBeU5DQTFNVElnT1RKVU5qQTJJREkwTUZFMk1UQWdNalV6SURZeE1pQXlOVFZVTmpJNElESTFOMUUyTkRnZ01qVTNJRFkwT0NBeU5EaFJOalE0SURJME15QTJORGNnTWpNNVVUWXhPQ0F4TXpJZ05USXpJRFUxVkRNeE9TQXRNakpSTWpBMklDMHlNaUF4TWpnZ05UTlVOVEFnTWpVeVdpSXZQanh3WVhSb0lHbGtQU0pOU2xndE5D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kMxVVJWZ3RUaTB6TUNJZ1pEMGlUVGsySURVNE5WRXhOVElnTmpZMklESTBPU0EyTmpaUk1qazNJRFkyTmlBek5EVWdOalF3VkRReU15QTFORGhSTkRZd0lEUTJOU0EwTmpBZ016SXdVVFEyTUNBeE5qVWdOREUzSURnelVUTTVOeUEwTVNBek5qSWdNVFpVTXpBeElDMHhOVlF5TlRBZ0xUSXlVVEl5TkNBdE1qSWdNVGs0SUMweE5sUXhNemNnTVRaVU9ESWdPRE5STXprZ01UWTFJRE01SURNeU1GRXpPU0EwT1RRZ09UWWdOVGcxV2swek1qRWdOVGszVVRJNU1TQTJNamtnTWpVd0lEWXlPVkV5TURnZ05qSTVJREUzT0NBMU9UZFJNVFV6SURVM01TQXhORFVnTlRJMVZERXpOeUF6TXpOUk1UTTNJREUzTlNBeE5EVWdNVEkxVkRFNE1TQTBObEV5TURrZ01UWWdNalV3SURFMlVUSTVNQ0F4TmlBek1UZ2dORFpSTXpRM0lEYzJJRE0xTkNBeE16QlVNell5SURNek0xRXpOaklnTkRjNElETTFOQ0ExTWpSVU16SXhJRFU1TjFvaUx6NDhjR0YwYUNCcFpEMGlUVXBZTFRRdFZFVllMVTR0TWtVaUlHUTlJazAzT0NBMk1GRTNPQ0E0TkNBNU5TQXhNREpVTVRNNElERXlNRkV4TmpJZ01USXdJREU0TUNBeE1EUlVNVGs1SURZeFVURTVPU0F6TmlBeE9ESWdNVGhVTVRNNUlEQlVPVFlnTVRkVU56Z2dOakJhSWk4K1BIQmhkR2dnYVdROUlrMUtXQzAwTFZSRldDMU9MVE0xSWlCa1BTSk5NVFkwSURFMU4xRXhOalFnTVRNeklERTBPQ0F4TVRkVU1UQTVJREV3TVVneE1ESlJNVFE0SURJeUlESXlOQ0F5TWxFeU9UUWdNaklnTXpJMklEZ3lVVE0wTlNBeE1UVWdNelExSURJeE1GRXpORFVnTXpFeklETXhPQ0F6TkRsUk1qa3lJRE00TWlBeU5qQWdNemd5U0RJMU5GRXhOellnTXpneUlERXpOaUF6TVRSUk1UTXlJRE13TnlBeE1qa2dNekEyVkRFeE5DQXpNRFJST1RjZ016QTBJRGsxSURNeE1GRTVNeUF6TVRRZ09UTWdORGcxVmpZeE5GRTVNeUEyTmpRZ09UZ2dOalkwVVRFd01DQTJOallnTVRBeUlEWTJObEV4TURNZ05qWTJJREV5TXlBMk5UaFVNVGM0SURZME1sUXlOVE1nTmpNMFVUTXlOQ0EyTXpRZ016ZzVJRFkyTWxFek9UY2dOalkySURRd01pQTJOalpSTkRFd0lEWTJOaUEwTVRBZ05qUTRWall6TlZFek1qZ2dOVE00SURJd05TQTFNemhSTVRjMElEVXpPQ0F4TkRrZ05UUTBUREV6T1NBMU5EWldNemMwVVRFMU9DQXpPRGdnTVRZNUlETTVObFF5TURVZ05ERXlWREkxTmlBME1qQlJNek0zSURReU1DQXpPVE1nTXpVMVZEUTBPU0F5TURGUk5EUTVJREV3T1NBek9EVWdORFJVTWpJNUlDMHlNbEV4TkRnZ0xUSXlJRGs1SURNeVZEVXdJREUxTkZFMU1DQXhOemdnTmpFZ01Ua3lWRGcwSURJeE1GUXhNRGNnTWpFMFVURXpNaUF5TVRRZ01UUTRJREU1TjFReE5qUWdNVFUzV2lJdlBqeHdZWFJvSUdsa1BTSk5TbGd0TkM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R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E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MExWUkZXQzFPTFRNMElpQmtQU0pOTkRZeUlEQlJORFEwSURNZ016TXpJRE5STWpFM0lETWdNVGs1SURCSU1Ua3dWalEyU0RJeU1WRXlOREVnTkRZZ01qUTRJRFEyVkRJMk5TQTBPRlF5TnprZ05UTlVNamcySURZeFVUSTROeUEyTXlBeU9EY2dNVEUxVmpFMk5VZ3lPRll5TVRGTU1UYzVJRFEwTWxFek16SWdOamMwSURNek5DQTJOelZSTXpNMklEWTNOeUF6TlRVZ05qYzNTRE0zTTB3ek56a2dOamN4VmpJeE1VZzBOekZXTVRZMVNETTNPVll4TVRSUk16YzVJRGN6SURNM09TQTJObFF6T0RVZ05UUlJNemt6SURRM0lEUTBNaUEwTmtnME56RldNRWcwTmpKYVRUSTVNeUF5TVRGV05UUTFURGMwSURJeE1rd3hPRE1nTWpFeFNESTVNMW9pTHo0OEwyUmxabk0rUEdjZ2MzUnliMnRsUFNKamRYSnlaVzUwUTI5c2IzSWlJR1pwYkd3OUltTjFjbkpsYm5SRGIyeHZjaUlnYzNSeWIydGxMWGRwWkhSb1BTSXdJaUIwY21GdWMyWnZjbTA5SW5OallXeGxLREVzTFRFcElqNDhaeUJrWVhSaExXMXRiQzF1YjJSbFBTSnRZWFJvSWo0OFp5QmtZWFJoTFcxdGJDMXViMlJsUFNKdGMzVmlJajQ4WnlCa1lYUmhMVzF0YkMxdWIyUmxQU0p0YVNJK1BIVnpaU0JrWVhSaExXTTlJakZFTkRReklpQjRiR2x1YXpwb2NtVm1QU0lqVFVwWUxUUXRWRVZZTFVrdE1VUTBORE1pTHo0OEwyYytQR2NnWkdGMFlTMXRiV3d0Ym05a1pUMGlWR1ZZUVhSdmJTSWdkSEpoYm5ObWIzSnRQU0owY21GdWMyeGhkR1VvTmpjMUxDMHhOVEl1TnlrZ2MyTmhiR1VvTUM0M01EY3BJaUJrWVhSaExXMXFlQzEwWlhoamJHRnpjejBpVDFKRUlqNDhaeUJrWVhSaExXMXRiQzF1YjJSbFBTSnRhU0krUEhWelpTQmtZWFJoTFdNOUlqRkVORE0wSWlCNGJHbHVhenBvY21WbVBTSWpUVXBZTFRRdFZFVllMVWt0TVVRME16UWlMejQ4TDJjK1BHY2daR0YwWVMxdGJXd3RibTlrWlQwaWJXa2lJSFJ5WVc1elptOXliVDBpZEhKaGJuTnNZWFJsS0RjMU1Dd3dLU0krUEhWelpTQmtZWFJoTFdNOUlqRkVORE0ySWlCNGJHbHVhenBvY21WbVBTSWpUVXBZTFRRdFZFVllMVWt0TVVRME16WWlMejQ4TDJjK1BDOW5Qand2Wno0OFp5QmtZWFJoTFcxdGJDMXViMlJsUFNKdGJ5SWdkSEpoYm5ObWIzSnRQU0owY21GdWMyeGhkR1VvTVRjNU1pNDNMREFwSWo0OGRYTmxJR1JoZEdFdFl6MGlNamdpSUhoc2FXNXJPbWh5WldZOUlpTk5TbGd0TkMxVVJWZ3RUaTB5T0NJdlBqd3ZaejQ4WnlCa1lYUmhMVzF0YkMxdWIyUmxQU0p0YmlJZ2RISmhibk5tYjNKdFBTSjBjbUZ1YzJ4aGRHVW9NakU0TVM0M0xEQXBJajQ4ZFhObElHUmhkR0V0WXowaU16QWlJSGhzYVc1ck9taHlaV1k5SWlOTlNsZ3ROQzFVUlZndFRpMHpNQ0l2UGp4MWMyVWdaR0YwWVMxalBTSXlSU0lnZUd4cGJtczZhSEpsWmowaUkwMUtXQzAwTFZSRldDMU9MVEpGSWlCMGNtRnVjMlp2Y20wOUluUnlZVzV6YkdGMFpTZzFNREFzTUNraUx6NDhkWE5sSUdSaGRHRXRZejBpTXpVaUlIaHNhVzVyT21oeVpXWTlJaU5OU2xndE5DMVVSVmd0VGkwek5TSWdkSEpoYm5ObWIzSnRQU0owY21GdWMyeGhkR1VvTnpjNExEQXBJaTgrUEM5blBqeG5JR1JoZEdFdGJXMXNMVzV2WkdVOUltMXZJaUIwY21GdWMyWnZjbTA5SW5SeVlXNXpiR0YwWlNnek5EVTVMamNzTUNraVBqeDFjMlVnWkdGMFlTMWpQU0l5T1NJZ2VHeHBibXM2YUhKbFpqMGlJMDFLV0MwMExWUkZXQzFPTFRJNUlpOCtQQzluUGp4bklHUmhkR0V0Ylcxc0xXNXZaR1U5SW0xdklpQjBjbUZ1YzJadmNtMDlJblJ5WVc1emJHRjBaU2cwTVRJMkxqVXNNQ2tpUGp4MWMyVWdaR0YwWVMxalBTSXpSQ0lnZUd4cGJtczZhSEpsWmowaUkwMUtXQzAwTFZSRldDMU9MVE5FSWk4K1BDOW5QanhuSUdSaGRHRXRiVzFzTFc1dlpHVTlJbTF1SWlCMGNtRnVjMlp2Y20wOUluUnlZVzV6YkdGMFpTZzFNVGd5TGpNc01Da2lQangxYzJVZ1pHRjBZUzFqUFNJek1DSWdlR3hwYm1zNmFISmxaajBpSTAxS1dDMDBMVlJGV0MxT0xUTXdJaTgrUEhWelpTQmtZWFJoTFdNOUlqSkZJaUI0YkdsdWF6cG9jbVZtUFNJalRVcFlMVFF0VkVWWUxVNHRNa1VpSUhSeVlXNXpabTl5YlQwaWRISmhibk5zWVhSbEtEVXdNQ3d3S1NJdlBqeDFjMlVnWkdGMFlTMWpQU0l6TUNJZ2VHeHBibXM2YUhKbFpqMGlJMDFLV0MwMExWUkZXQzFPTFRNd0lpQjBjbUZ1YzJadmNtMDlJblJ5WVc1emJHRjBaU2czTnpnc01Da2lMejQ4ZFhObElHUmhkR0V0WXowaU16SWlJSGhzYVc1ck9taHlaV1k5SWlOTlNsZ3ROQzFVUlZndFRpMHpNaUlnZEhKaGJuTm1iM0p0UFNKMGNtRnVjMnhoZEdVb01USTNPQ3d3S1NJdlBqeDFjMlVnWkdGMFlTMWpQU0l6TkNJZ2VHeHBibXM2YUhKbFpqMGlJMDFLV0MwMExWUkZXQzFPTFRNMElpQjBjbUZ1YzJadmNtMDlJblJ5WVc1emJHRjBaU2d4TnpjNExEQXBJaTgrUEM5blBqd3ZaejQ4TDJjK1BDOXpkbWMrIiwKCSJSZWFsVmlld1NpemVKc29uIiA6ICJ7XCJoZWlnaHRcIjozNTcuMTQyODY4MDQxOTkyMixcIndpZHRoXCI6MjYyNX0iCn0K"/>
    </extobj>
    <extobj name="2384804F-3998-4D57-9195-F3826E402611-13">
      <extobjdata type="2384804F-3998-4D57-9195-F3826E402611" data="ewoJIkltZ1NldHRpbmdKc29uIiA6ICJ7XCJoZWlnaHRcIjoxNy44NTcxNDI4NTcxNDI4NTQsXCJ3aWR0aFwiOjQ1OC45Mjg1NzE0Mjg1NzE0fSIsCgkiTGF0ZXgiIDogIlByKFVVQ0NVLEdBR1V8z4QsdizOuCkgPSDPgF97VX0gcF97R1V9KHZfMSkgcF97R1V9KHZfMikgcF97R0N9KHZfMykgcF97QUN9KHZfNCkgcF97QVV9KHZfNSkgcF97R0d9KHZfNikgcF97VUd9KHZfNykgcF97VUF9KHZfOClcbiIsCgkiTGF0ZXhJbWdCYXNlNjQiIDogIlBITjJaeUI0Yld4dWN6MGlhSFIwY0RvdkwzZDNkeTUzTXk1dmNtY3ZNakF3TUM5emRtY2lJSGRwWkhSb1BTSTVNeTQ0T0RobGVDSWdhR1ZwWjJoMFBTSXlMakkyTW1WNElpQnliMnhsUFNKcGJXY2lJR1p2WTNWellXSnNaVDBpWm1Gc2MyVWlJSFpwWlhkQ2IzZzlJakFnTFRjMU1DQTBNVFE1T0M0MklERXdNREFpSUhodGJHNXpPbmhzYVc1clBTSm9kSFJ3T2k4dmQzZDNMbmN6TG05eVp5OHhPVGs1TDNoc2FXNXJJaUJoY21saExXaHBaR1JsYmowaWRISjFaU0lnYzNSNWJHVTlJblpsY25ScFkyRnNMV0ZzYVdkdU9pQXRNQzQxTmpabGVEc2diV0Y0TFhkcFpIUm9PaUE1T0NVN0lqNDhaR1ZtY3o0OGNHRjBhQ0JwWkQwaVRVcFlMVEV0VkVWWUxVa3RNVVEwTkRNaUlHUTlJazB5T0RjZ05qSTRVVEk0TnlBMk16VWdNak13SURZek4xRXlNRFlnTmpNM0lERTVPU0EyTXpoVU1Ua3lJRFkwT0ZFeE9USWdOalE1SURFNU5DQTJOVGxSTWpBd0lEWTNPU0F5TURNZ05qZ3hWRE01TnlBMk9ETlJOVGczSURZNE1pQTJNREFnTmpnd1VUWTJOQ0EyTmprZ056QTNJRFl6TVZRM05URWdOVE13VVRjMU1TQTBOVE1nTmpnMUlETTRPVkUyTVRZZ016SXhJRFV3TnlBek1ETlJOVEF3SURNd01pQTBNRElnTXpBeFNETXdOMHd5TnpjZ01UZ3lVVEkwTnlBMk5pQXlORGNnTlRsUk1qUTNJRFUxSURJME9DQTFORlF5TlRVZ05UQlVNamN5SURRNFZETXdOU0EwTmtnek16WlJNelF5SURNM0lETTBNaUF6TlZFek5ESWdNVGtnTXpNMUlEVlJNek13SURBZ016RTVJREJSTXpFMklEQWdNamd5SURGVU1UZ3lJREpSTVRJd0lESWdPRGNnTWxRMU1TQXhVVE16SURFZ016TWdNVEZSTXpNZ01UTWdNellnTWpWUk5EQWdOREVnTkRRZ05ETlVOamNnTkRaUk9UUWdORFlnTVRJM0lEUTVVVEUwTVNBMU1pQXhORFlnTmpGUk1UUTVJRFkxSURJeE9DQXpNemxVTWpnM0lEWXlPRnBOTmpRMUlEVTFORkUyTkRVZ05UWTNJRFkwTXlBMU56VlVOak0wSURVNU4xUTJNRGtnTmpFNVZEVTJNQ0EyTXpWUk5UVXpJRFl6TmlBME9EQWdOak0zVVRRMk15QTJNemNnTkRRMUlEWXpOMVEwTVRZZ05qTTJWRFF3TkNBMk16WlJNemt4SURZek5TQXpPRFlnTmpJM1VUTTROQ0EyTWpFZ016WTNJRFUxTUZRek16SWdOREV5VkRNeE5DQXpORFJSTXpFMElETTBNaUF6T1RVZ016UXlTRFF3TjBnME16QlJOVFF5SURNME1pQTFPVEFnTXpreVVUWXhOeUEwTVRrZ05qTXhJRFEzTVZRMk5EVWdOVFUwV2lJdlBqeHdZWFJvSUdsa1BTSk5TbGd0TVMxVVJWZ3RTUzB4UkRRMVJpSWdaRDBpVFRJeElESTROMUV5TWlBeU9UQWdNak1nTWprMVZESTRJRE14TjFRek9DQXpORGhVTlRNZ016Z3hWRGN6SURReE1WUTVPU0EwTXpOVU1UTXlJRFEwTWxFeE5qRWdORFF5SURFNE15QTBNekJVTWpFMElEUXdPRlF5TWpVZ016ZzRVVEl5TnlBek9ESWdNakk0SURNNE1sUXlNellnTXpnNVVUSTROQ0EwTkRFZ016UTNJRFEwTVVnek5UQlJNems0SURRME1TQTBNaklnTkRBd1VUUXpNQ0F6T0RFZ05ETXdJRE0yTTFFME16QWdNek16SURReE55QXpNVFZVTXpreElESTVNbFF6TmpZZ01qZzRVVE0wTmlBeU9EZ2dNek0wSURJNU9WUXpNaklnTXpJNFVUTXlNaUF6TnpZZ016YzRJRE01TWxFek5UWWdOREExSURNME1pQTBNRFZSTWpnMklEUXdOU0F5TXprZ016TXhVVEl5T1NBek1UVWdNakkwSURJNU9GUXhPVEFnTVRZMVVURTFOaUF5TlNBeE5URWdNVFpSTVRNNElDMHhNU0F4TURnZ0xURXhVVGsxSUMweE1TQTROeUF0TlZRM05pQTNWRGMwSURFM1VUYzBJRE13SURFeE5DQXhPRGxVTVRVMElETTJObEV4TlRRZ05EQTFJREV5T0NBME1EVlJNVEEzSURRd05TQTVNaUF6TnpkVU5qZ2dNekUyVkRVM0lESTRNRkUxTlNBeU56Z2dOREVnTWpjNFNESTNVVEl4SURJNE5DQXlNU0F5T0RkYUlpOCtQSEJoZEdnZ2FXUTlJazFLV0MweE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B4TFZSRldDMUpMVEZFTkRRNElpQmtQU0pOTVRBM0lEWXpOMUUzTXlBMk16Y2dOekVnTmpReFVUY3dJRFkwTXlBM01DQTJORGxSTnpBZ05qY3pJRGd4SURZNE1sRTRNeUEyT0RNZ09UZ2dOamd6VVRFek9TQTJPREVnTWpNMElEWTRNVkV5TmpnZ05qZ3hJREk1TnlBMk9ERlVNelF5SURZNE1sUXpOaklnTmpneVVUTTNPQ0EyT0RJZ016YzRJRFkzTWxFek56Z2dOamN3SURNM05pQTJOVGhSTXpjeElEWTBNU0F6TmpZZ05qTTRTRE0yTkZFek5qSWdOak00SURNMU9TQTJNemhVTXpVeUlEWXpPRlF6TkRNZ05qTTNWRE16TkNBMk16ZFJNamsxSURZek5pQXlPRFFnTmpNMFZESTJOaUEyTWpOUk1qWTFJRFl5TVNBeU16Z2dOVEU0VkRFNE5DQXpNREpVTVRVMElERTJPVkV4TlRJZ01UVTFJREUxTWlBeE5EQlJNVFV5SURnMklERTRNeUExTlZReU5qa2dNalJSTXpNMklESTBJRFF3TXlBMk9WUTFNREVnTWpBMVREVTFNaUEwTURaUk5UazVJRFU1T0NBMU9Ua2dOakEyVVRVNU9TQTJNek1nTlRNMUlEWXpOMUUxTVRFZ05qTTNJRFV4TVNBMk5EaFJOVEV4SURZMU1DQTFNVE1nTmpZd1VUVXhOeUEyTnpZZ05URTVJRFkzT1ZRMU1qa2dOamd6VVRVek1pQTJPRE1nTlRZeElEWTRNbFEyTkRVZ05qZ3dVVFk1TmlBMk9EQWdOekl6SURZNE1WUTNOVElnTmpneVVUYzJOeUEyT0RJZ056WTNJRFkzTWxFM05qY2dOalV3SURjMU9TQTJOREpSTnpVMklEWXpOeUEzTXpjZ05qTTNVVFkyTmlBMk16TWdOalE0SURVNU4xRTJORFlnTlRreUlEVTVPQ0EwTURSUk5UVTNJREl6TlNBMU5EZ2dNakExVVRVeE5TQXhNRFVnTkRNeklEUXlWREkyTXlBdE1qSlJNVGN4SUMweU1pQXhNVFlnTXpSVU5qQWdNVFkzVmpFNE0xRTJNQ0F5TURFZ01URTFJRFF5TVZFeE5qUWdOakl5SURFMk5DQTJNamhSTVRZMElEWXpOU0F4TURjZ05qTTNXaUl2UGp4d1lYUm9JR2xrUFNKTlNsZ3RNUzFVUlZndFNTMHhSRFF6TmlJZ1pEMGlUVFV3SURJMU1sRTFNQ0F6TmpjZ01URTNJRFEzTTFReU9EWWdOalF4VkRRNU1DQTNNRFJSTlRnd0lEY3dOQ0EyTXpNZ05qVXpVVFkwTWlBMk5ETWdOalE0SURZek5sUTJOVFlnTmpJMlREWTFOeUEyTWpOUk5qWXdJRFl5TXlBMk9EUWdOalE1VVRZNU1TQTJOVFVnTmprNUlEWTJNMVEzTVRVZ05qYzVWRGN5TlNBMk9UQk1OelF3SURjd05VZzNORFpSTnpZd0lEY3dOU0EzTmpBZ05qazRVVGMyTUNBMk9UUWdOekk0SURVMk1WRTJPVElnTkRJeUlEWTVNaUEwTWpGUk5qa3dJRFF4TmlBMk9EY2dOREUxVkRZMk9TQTBNVE5JTmpVelVUWTBOeUEwTVRrZ05qUTNJRFF5TWxFMk5EY2dOREl6SURZME9DQTBNamxVTmpVd0lEUTBPVlEyTlRFZ05EZ3hVVFkxTVNBMU5USWdOakU1SURZd05WUTFNVEFnTmpVNVVUUTROQ0EyTlRrZ05EVTBJRFkxTWxRek9ESWdOakk0VkRJNU9TQTFOekpVTWpJMklEUTNPVkV4T1RRZ05ESXlJREUzTlNBek5EWlVNVFUySURJeU1sRXhOVFlnTVRBNElESXpNaUExT0ZFeU9EQWdNalFnTXpVd0lESTBVVFEwTVNBeU5DQTFNVElnT1RKVU5qQTJJREkwTUZFMk1UQWdNalV6SURZeE1pQXlOVFZVTmpJNElESTFOMUUyTkRnZ01qVTNJRFkwT0NBeU5EaFJOalE0SURJME15QTJORGNnTWpNNVVUWXhPQ0F4TXpJZ05USXpJRFUxVkRNeE9TQXRNakpSTWpBMklDMHlNaUF4TWpnZ05UTlVOVEFnTWpVeVdpSXZQanh3WVhSb0lHbGtQU0pOU2xndE1T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FdFZFVllMVWt0TVVRME0wRWlJR1E5SWswMU1DQXlOVEpSTlRBZ016WTNJREV4TnlBME56TlVNamcySURZME1WUTBPVEFnTnpBMFVUVTRNQ0EzTURRZ05qTXpJRFkxTTFFMk5ESWdOalF6SURZME9DQTJNelpVTmpVMklEWXlOa3cyTlRjZ05qSXpVVFkyTUNBMk1qTWdOamcwSURZME9WRTJPVEVnTmpVMUlEWTVPU0EyTmpOVU56RTFJRFkzT1ZRM01qVWdOamt3VERjME1DQTNNRFZJTnpRMlVUYzJNQ0EzTURVZ056WXdJRFk1T0ZFM05qQWdOamswSURjeU9DQTFOakZSTmpreUlEUXlNaUEyT1RJZ05ESXhVVFk1TUNBME1UWWdOamczSURReE5WUTJOamtnTkRFelNEWTFNMUUyTkRjZ05ERTVJRFkwTnlBME1qSlJOalEzSURReU15QTJORGdnTkRJNVZEWTFNQ0EwTkRsVU5qVXhJRFE0TVZFMk5URWdOVFV5SURZeE9TQTJNRFZVTlRFd0lEWTFPVkUwT1RJZ05qVTVJRFEzTVNBMk5UWlVOREU0SURZME0xUXpOVGNnTmpFMVZESTVOQ0ExTmpkVU1qTTJJRFE1TmxReE9Ea2dNemswVkRFMU9DQXlOakJSTVRVMklESTBNaUF4TlRZZ01qSXhVVEUxTmlBeE56TWdNVGN3SURFek5sUXlNRFlnTnpsVU1qVTJJRFExVkRNd09DQXlPRlF6TlRNZ01qUlJOREEzSURJMElEUTFNaUEwTjFRMU1UUWdNVEEyVVRVeE55QXhNVFFnTlRJNUlERTJNVlExTkRFZ01qRTBVVFUwTVNBeU1qSWdOVEk0SURJeU5GUTBOamdnTWpJM1NEUXpNVkUwTWpVZ01qTXpJRFF5TlNBeU16VlVOREkzSURJMU5GRTBNekVnTWpZM0lEUXpOeUF5TnpOSU5EVTBVVFE1TkNBeU56RWdOVGswSURJM01WRTJNelFnTWpjeElEWTFPU0F5TnpGVU5qazFJREkzTWxRM01EY2dNamN5VVRjeU1TQXlOeklnTnpJeElESTJNMUUzTWpFZ01qWXhJRGN4T1NBeU5EbFJOekUwSURJek1DQTNNRGtnTWpJNFVUY3dOaUF5TWpjZ05qazBJREl5TjFFMk56UWdNakkzSURZMU15QXlNalJSTmpRMklESXlNU0EyTkRNZ01qRTFWRFl5T1NBeE5qUlJOakl3SURFek1TQTJNVFFnTVRBNFVUVTRPU0EySURVNE5pQXpVVFU0TkNBeElEVTRNU0F4VVRVM01TQXhJRFUxTXlBeU1WUTFNekFnTlRKUk5UTXdJRFV6SURVeU9DQTFNbFExTWpJZ05EZFJORFE0SUMweU1pQXpNaklnTFRJeVVUSXdNU0F0TWpJZ01USTJJRFUxVkRVd0lESTFNbG9pTHo0OGNHRjBhQ0JwWkQwaVRVcFlMVEV0VkVWWUxVa3RNVVEwTXpRaUlHUTlJazB5TURnZ056UlJNakE0SURVd0lESTFOQ0EwTmxFeU56SWdORFlnTWpjeUlETTFVVEkzTWlBek5DQXlOekFnTWpKUk1qWTNJRGdnTWpZMElEUlVNalV4SURCUk1qUTVJREFnTWpNNUlEQlVNakExSURGVU1UUXhJREpSTnpBZ01pQTFNQ0F3U0RReVVUTTFJRGNnTXpVZ01URlJNemNnTXpnZ05EZ2dORFpJTmpKUk1UTXlJRFE1SURFMk5DQTVObEV4TnpBZ01UQXlJRE0wTlNBME1ERlVOVEl6SURjd05GRTFNekFnTnpFMklEVTBOeUEzTVRaSU5UVTFTRFUzTWxFMU56Z2dOekEzSURVM09DQTNNRFpNTmpBMklETTRNMUUyTXpRZ05qQWdOak0ySURVM1VUWTBNU0EwTmlBM01ERWdORFpSTnpJMklEUTJJRGN5TmlBek5sRTNNallnTXpRZ056SXpJREl5VVRjeU1DQTNJRGN4T0NBMFZEY3dOQ0F3VVRjd01TQXdJRFk1TUNBd1ZEWTFNU0F4VkRVM09DQXlVVFE0TkNBeUlEUTFOU0F3U0RRME0xRTBNemNnTmlBME16Y2dPVlEwTXprZ01qZFJORFF6SURRd0lEUTBOU0EwTTB3ME5Ea2dORFpJTkRZNVVUVXlNeUEwT1NBMU16TWdOak5NTlRJeElESXhNMGd5T0ROTU1qUTVJREUxTlZFeU1EZ2dPRFlnTWpBNElEYzBXazAxTVRZZ01qWXdVVFV4TmlBeU56RWdOVEEwSURReE5sUTBPVEFnTlRZeVREUTJNeUExTVRsUk5EUTNJRFE1TWlBME1EQWdOREV5VERNeE1DQXlOakJNTkRFeklESTFPVkUxTVRZZ01qVTVJRFV4TmlBeU5qQmFJaTgrUEhCaGRHZ2dhV1E5SWsxS1dDMHhMVlJGV0MxT0xUZERJaUJrUFNKTk1UTTVJQzB5TkRsSU1UTTNVVEV5TlNBdE1qUTVJREV4T1NBdE1qTTFWakkxTVV3eE1qQWdOek0zVVRFek1DQTNOVEFnTVRNNUlEYzFNRkV4TlRJZ056VXdJREUxT1NBM016VldMVEl6TlZFeE5URWdMVEkwT1NBeE5ERWdMVEkwT1VneE16bGFJaTgrUEhCaGRHZ2dhV1E5SWsxS1dDMHhMVlJGV0MxSkxURkVOekJHSWlCa1BTSk5NemtnTWpnMFVURTRJREk0TkNBeE9DQXlPVFJSTVRnZ016QXhJRFExSURNek9GUTVPU0F6T1RoUk1UTTBJRFF5TlNBeE5qUWdOREk1VVRFM01DQTBNekVnTXpNeUlEUXpNVkUwT1RJZ05ETXhJRFE1TnlBME1qbFJOVEUzSURReU5DQTFNVGNnTkRBeVVUVXhOeUF6T0RnZ05UQTRJRE0zTmxRME9EVWdNell3VVRRM09TQXpOVGdnTXpnNUlETTFPRlF5T1RrZ016VTJVVEk1T0NBek5UVWdNamd6SURJM05GUXlOVEVnTVRBNVZESXpNeUF5TUZFeU1qZ2dOU0F5TVRVZ0xUUlVNVGcySUMweE0xRXhOVE1nTFRFeklERTFNeUF5TUZZek1Fd3lNRE1nTVRreVVUSXhOQ0F5TWpnZ01qSTNJREkzTWxReU5EZ2dNek0yVERJMU5DQXpOVGRSTWpVMElETTFPQ0F5TURnZ016VTRVVEl3TmlBek5UZ2dNVGszSURNMU9GUXhPRE1nTXpVNVVURXdOU0F6TlRrZ05qRWdNamsxVVRVMklESTROeUExTXlBeU9EWlVNemtnTWpnMFdpSXZQanh3WVhSb0lHbGtQU0pOU2xndE1TMVVSVmd0U1MweFJEUTJNeUlnWkQwaVRURTNNeUF6T0RCUk1UY3pJRFF3TlNBeE5UUWdOREExVVRFek1DQTBNRFVnTVRBMElETTNObFEyTVNBeU9EZFJOakFnTWpnMklEVTVJREk0TkZRMU9DQXlPREZVTlRZZ01qYzVWRFV6SURJM09GUTBPU0F5TnpoVU5ERWdNamM0U0RJM1VUSXhJREk0TkNBeU1TQXlPRGRSTWpFZ01qazBJREk1SURNeE5sUTFNeUF6TmpoVU9UY2dOREU1VkRFMk1DQTBOREZSTWpBeUlEUTBNU0F5TWpVZ05ERTNWREkwT1NBek5qRlJNalE1SURNME5DQXlORFlnTXpNMVVUSTBOaUF6TWprZ01qTXhJREk1TVZReU1EQWdNakF5VkRFNE1pQXhNVE5STVRneUlEZzJJREU0TnlBMk9WRXlNREFnTWpZZ01qVXdJREkyVVRJNE55QXlOaUF6TVRrZ05qQlVNelk1SURFek9WUXpPVGdnTWpJeVZEUXdPU0F5TnpkUk5EQTVJRE13TUNBME1ERWdNekUzVkRNNE15QXpORE5VTXpZMUlETTJNVlF6TlRjZ016Z3pVVE0xTnlBME1EVWdNemMySURReU5GUTBNVGNnTkRRelVUUXpOaUEwTkRNZ05EVXhJRFF5TlZRME5qY2dNelkzVVRRMk55QXpOREFnTkRVMUlESTRORlEwTVRnZ01UVTVWRE0wTnlBME1GUXlOREVnTFRFeFVURTNOeUF0TVRFZ01UTTVJREl5VVRFd01pQTFOQ0F4TURJZ01URTNVVEV3TWlBeE5EZ2dNVEV3SURFNE1WUXhOVEVnTWprNFVURTNNeUF6TmpJZ01UY3pJRE00TUZvaUx6NDhjR0YwYUNCcFpEMGlUVXBZTFRFdFZFVllMVWt0TVVRM01ETWlJR1E5SWswek5TQXlNREJSTXpVZ016QXlJRGMwSURReE5WUXhPREFnTmpFd1ZETXhPU0EzTURSUk16SXdJRGN3TkNBek1qY2dOekEwVkRNek9TQTNNRFZSTXpreklEY3dNU0EwTWpNZ05qVTJVVFEyTWlBMU9UWWdORFl5SURRNU5WRTBOaklnTXpnd0lEUXhOeUF5TmpGVU16QXlJRFkyVkRFMk9DQXRNVEJJTVRZeFVURXlOU0F0TVRBZ09Ua2dNVEJVTmpBZ05qTlVOREVnTVRNd1ZETTFJREl3TUZwTk16Z3pJRFUyTmxFek9ETWdOalk0SURNek1DQTJOamhSTWprMElEWTJPQ0F5TmpBZ05qSXpWREl3TkNBMU1qRlVNVGN3SURReU1WUXhOVGNnTXpjeFVUSXdOaUF6TnpBZ01qVTBJRE0zTUV3ek5URWdNemN4VVRNMU1pQXpOeklnTXpVNUlEUXdORlF6TnpVZ05EZzBWRE00TXlBMU5qWmFUVEV4TXlBeE16SlJNVEV6SURJMklERTJOaUF5TmxFeE9ERWdNallnTVRrNElETTJWREl6T1NBM05GUXlPRGNnTVRZeFZETXpOU0F6TURkTU16UXdJRE15TkVneE5EVlJNVFExSURNeU1TQXhNellnTWpnMlZERXlNQ0F5TURoVU1URXpJREV6TWxvaUx6NDhjR0YwYUNCcFpEMGlUVXBZTFRF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eE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TMVVSVmd0U1MweFJEY3dRaUlnWkQwaVRURXpNaUF0TVRGUk9UZ2dMVEV4SURrNElESXlWak16VERFeE1TQTJNVkV4T0RZZ01qRTVJREl5TUNBek16Uk1Nakk0SURNMU9FZ3hPVFpSTVRVNElETTFPQ0F4TkRJZ016VTFWREV3TXlBek16WlJPVElnTXpJNUlEZ3hJRE14T0ZRMk1pQXlPVGRVTlRNZ01qZzFVVFV4SURJNE5DQXpPQ0F5T0RSUk1Ua2dNamcwSURFNUlESTVORkV4T1NBek1EQWdNemdnTXpJNVZEa3pJRE01TVZReE5qUWdOREk1VVRFM01TQTBNekVnTXpnNUlEUXpNVkUxTkRrZ05ETXhJRFUxTXlBME16QlJOVGN6SURReU15QTFOek1nTkRBeVVUVTNNeUF6TnpFZ05UUXhJRE0yTUZFMU16VWdNelU0SURRM01pQXpOVGhJTkRBNFREUXdOU0F6TkRGUk16a3pJREkyT1NBek9UTWdNakl5VVRNNU15QXhOekFnTkRBeUlERXlPVlEwTWpFZ05qVlVORE14SURNM1VUUXpNU0F5TUNBME1UY2dOVlF6T0RFZ0xURXdVVE0zTUNBdE1UQWdNell6SUMwM1ZETTBOeUF4TjFRek16RWdOemRSTXpNd0lEZzJJRE16TUNBeE1qRlJNek13SURFM01DQXpNemtnTWpJMlZETTFOeUF6TVRoVU16WTNJRE0xT0VneU5qbE1Nalk0SURNMU5GRXlOamdnTXpVeElESTBPU0F5TnpWVU1qQTJJREV4TkZReE56VWdNVGRSTVRZMElDMHhNU0F4TXpJZ0xURXhXaUl2UGp4d1lYUm9JR2xrUFNKTlNsZ3RNUzFVUlZndFNTMHhSRFExUkNJZ1pEMGlUVEl6SURJNE4xRXlOQ0F5T1RBZ01qVWdNamsxVkRNd0lETXhOMVEwTUNBek5EaFVOVFVnTXpneFZEYzFJRFF4TVZReE1ERWdORE16VkRFek5DQTBOREpSTWpBNUlEUTBNaUF5TXpBZ016YzRUREkwTUNBek9EZFJNekF5SURRME1pQXpOVGdnTkRReVVUUXlNeUEwTkRJZ05EWXdJRE01TlZRME9UY2dNamd4VVRRNU55QXhOek1nTkRJeElEZ3lWREkwT1NBdE1UQlJNakkzSUMweE1DQXlNVEFnTFRSUk1UazVJREVnTVRnM0lERXhWREUyT0NBeU9Fd3hOakVnTXpaUk1UWXdJRE0xSURFek9TQXROVEZVTVRFNElDMHhNemhSTVRFNElDMHhORFFnTVRJMklDMHhORFZVTVRZeklDMHhORGhJTVRnNFVURTVOQ0F0TVRVMUlERTVOQ0F0TVRVM1ZERTVNU0F0TVRjMVVURTRPQ0F0TVRnM0lERTROU0F0TVRrd1ZERTNNaUF0TVRrMFVURTNNQ0F0TVRrMElERTJNU0F0TVRrMFZERXlOeUF0TVRrelZEWTFJQzB4T1RKUkxUVWdMVEU1TWlBdE1qUWdMVEU1TkVndE16SlJMVE01SUMweE9EY2dMVE01SUMweE9ETlJMVE0zSUMweE5UWWdMVEkySUMweE5EaElMVFpSTWpnZ0xURTBOeUF6TXlBdE1UTTJVVE0ySUMweE16QWdPVFFnTVRBelZERTFOU0F6TlRCUk1UVTJJRE0xTlNBeE5UWWdNelkwVVRFMU5pQTBNRFVnTVRNeElEUXdOVkV4TURrZ05EQTFJRGswSURNM04xUTNNU0F6TVRaVU5Ua2dNamd3VVRVM0lESTNPQ0EwTXlBeU56aElNamxSTWpNZ01qZzBJREl6SURJNE4xcE5NVGM0SURFd01sRXlNREFnTWpZZ01qVXlJREkyVVRJNE1pQXlOaUF6TVRBZ05EbFVNelUySURFd04xRXpOelFnTVRReElETTVNaUF5TVRWVU5ERXhJRE15TlZZek16RlJOREV4SURRd05TQXpOVEFnTkRBMVVUTXpPU0EwTURVZ016STRJRFF3TWxRek1EWWdNemt6VkRJNE5pQXpPREJVTWpZNUlETTJOVlF5TlRRZ016VXdWREkwTXlBek16WlVNak0xSURNeU5rd3lNeklnTXpJeVVUSXpNaUF6TWpFZ01qSTVJRE13T0ZReU1UZ2dNalkwVkRJd05DQXlNVEpSTVRjNElERXdOaUF4TnpnZ01UQXlXaUl2UGp4d1lYUm9JR2xrUFNKTlNsZ3RNUzFVUlZndFRpMHpNU0lnWkQwaVRUSXhNeUExTnpoTU1qQXdJRFUzTTFFeE9EWWdOVFk0SURFMk1DQTFOak5VTVRBeUlEVTFOa2c0TTFZMk1ESklNVEF5VVRFME9TQTJNRFFnTVRnNUlEWXhOMVF5TkRVZ05qUXhWREkzTXlBMk5qTlJNamMxSURZMk5pQXlPRFVnTmpZMlVUSTVOQ0EyTmpZZ016QXlJRFkyTUZZek5qRk1NekF6SURZeFVUTXhNQ0ExTkNBek1UVWdOVEpVTXpNNUlEUTRWRFF3TVNBME5rZzBNamRXTUVnME1UWlJNemsxSURNZ01qVTNJRE5STVRJeElETWdNVEF3SURCSU9EaFdORFpJTVRFMFVURXpOaUEwTmlBeE5USWdORFpVTVRjM0lEUTNWREU1TXlBMU1GUXlNREVnTlRKVU1qQTNJRFUzVkRJeE15QTJNVlkxTnpoYUlpOCtQSEJoZEdnZ2FXUTlJazFLV0MweE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ExWUkZXQzFPTFRNeklpQmtQU0pOTVRJM0lEUTJNMUV4TURBZ05EWXpJRGcxSURRNE1GUTJPU0ExTWpSUk5qa2dOVGM1SURFeE55QTJNakpVTWpNeklEWTJOVkV5TmpnZ05qWTFJREkzTnlBMk5qUlJNelV4SURZMU1pQXpPVEFnTmpFeFZEUXpNQ0ExTWpKUk5ETXdJRFEzTUNBek9UWWdOREl4VkRNd01pQXpOVEJNTWprNUlETTBPRkV5T1RrZ016UTNJRE13T0NBek5EVlVNek0zSURNek5sUXpOelVnTXpFMVVUUTFOeUF5TmpJZ05EVTNJREUzTlZFME5UY2dPVFlnTXprMUlETTNWREl6T0NBdE1qSlJNVFU0SUMweU1pQXhNREFnTWpGVU5ESWdNVE13VVRReUlERTFPQ0EyTUNBeE56VlVNVEExSURFNU0xRXhNek1nTVRreklERTFNU0F4TnpWVU1UWTVJREV6TUZFeE5qa2dNVEU1SURFMk5pQXhNVEJVTVRVNUlEazBWREUwT0NBNE1sUXhNellnTnpSVU1USTJJRGN3VkRFeE9DQTJOMHd4TVRRZ05qWlJNVFkxSURJeElESXpPQ0F5TVZFeU9UTWdNakVnTXpJeElEYzBVVE16T0NBeE1EY2dNek00SURFM05WWXhPVFZSTXpNNElESTVNQ0F5TnpRZ016SXlVVEkxT1NBek1qZ2dNakV6SURNeU9Vd3hOekVnTXpNd1RERTJPQ0F6TXpKUk1UWTJJRE16TlNBeE5qWWdNelE0VVRFMk5pQXpOallnTVRjMElETTJObEV5TURJZ016WTJJREl6TWlBek56RlJNalkySURNM05pQXlPVFFnTkRFelZETXlNaUExTWpWV05UTXpVVE15TWlBMU9UQWdNamczSURZeE1sRXlOalVnTmpJMklESTBNQ0EyTWpaUk1qQTRJRFl5TmlBeE9ERWdOakUxVkRFME15QTFPVEpVTVRNeUlEVTRNRWd4TXpWUk1UTTRJRFUzT1NBeE5ETWdOVGM0VkRFMU15QTFOek5VTVRZMUlEVTJObFF4TnpVZ05UVTFWREU0TXlBMU5EQlVNVGcySURVeU1GRXhPRFlnTkRrNElERTNNaUEwT0RGVU1USTNJRFEyTTFvaUx6NDhjR0YwYUNCcFpEMGlUVXBZTFRFdFZFVllMVTR0TXpRaUlHUTlJazAwTmpJZ01GRTBORFFnTXlBek16TWdNMUV5TVRjZ015QXhPVGtnTUVneE9UQldORFpJTWpJeFVUSTBNU0EwTmlBeU5EZ2dORFpVTWpZMUlEUTRWREkzT1NBMU0xUXlPRFlnTmpGUk1qZzNJRFl6SURJNE55QXhNVFZXTVRZMVNESTRWakl4TVV3eE56a2dORFF5VVRNek1pQTJOelFnTXpNMElEWTNOVkV6TXpZZ05qYzNJRE0xTlNBMk56ZElNemN6VERNM09TQTJOekZXTWpFeFNEUTNNVll4TmpWSU16YzVWakV4TkZFek56a2dOek1nTXpjNUlEWTJWRE00TlNBMU5GRXpPVE1nTkRjZ05EUXlJRFEyU0RRM01WWXdTRFEyTWxwTk1qa3pJREl4TVZZMU5EVk1OelFnTWpFeVRERTRNeUF5TVRGSU1qa3pXaUl2UGp4d1lYUm9JR2xrUFNKTlNsZ3RNUzFVUlZndFRpMHpOU0lnWkQwaVRURTJOQ0F4TlRkUk1UWTBJREV6TXlBeE5EZ2dNVEUzVkRFd09TQXhNREZJTVRBeVVURTBPQ0F5TWlBeU1qUWdNakpSTWprMElESXlJRE15TmlBNE1sRXpORFVnTVRFMUlETTBOU0F5TVRCUk16UTFJRE14TXlBek1UZ2dNelE1VVRJNU1pQXpPRElnTWpZd0lETTRNa2d5TlRSUk1UYzJJRE00TWlBeE16WWdNekUwVVRFek1pQXpNRGNnTVRJNUlETXdObFF4TVRRZ016QTBVVGszSURNd05DQTVOU0F6TVRCUk9UTWdNekUwSURreklEUTROVlkyTVRSUk9UTWdOalkwSURrNElEWTJORkV4TURBZ05qWTJJREV3TWlBMk5qWlJNVEF6SURZMk5pQXhNak1nTmpVNFZERTNPQ0EyTkRKVU1qVXpJRFl6TkZFek1qUWdOak0wSURNNE9TQTJOakpSTXprM0lEWTJOaUEwTURJZ05qWTJVVFF4TUNBMk5qWWdOREV3SURZME9GWTJNelZSTXpJNElEVXpPQ0F5TURVZ05UTTRVVEUzTkNBMU16Z2dNVFE1SURVME5Fd3hNemtnTlRRMlZqTTNORkV4TlRnZ016ZzRJREUyT1NBek9UWlVNakExSURReE1sUXlOVFlnTkRJd1VUTXpOeUEwTWpBZ016a3pJRE0xTlZRME5Ea2dNakF4VVRRME9TQXhNRGtnTXpnMUlEUTBWREl5T1NBdE1qSlJNVFE0SUMweU1pQTVPU0F6TWxRMU1DQXhOVFJSTlRBZ01UYzRJRFl4SURFNU1sUTROQ0F5TVRCVU1UQTNJREl4TkZFeE16SWdNakUwSURFME9DQXhPVGRVTVRZMElERTFOMW9pTHo0OGNHRjBhQ0JwWkQwaVRVcFlMVEV0VkVWWUxVNHRNellpSUdROUlrMDBNaUF6TVROUk5ESWdORGMySURFeU15QTFOekZVTXpBeklEWTJObEV6TnpJZ05qWTJJRFF3TWlBMk16QlVORE15SURVMU1GRTBNeklnTlRJMUlEUXhPQ0ExTVRCVU16YzVJRFE1TlZFek5UWWdORGsxSURNME1TQTFNRGxVTXpJMklEVTBPRkV6TWpZZ05Ua3lJRE0zTXlBMk1ERlJNelV4SURZeU15QXpNVEVnTmpJMlVUSTBNQ0EyTWpZZ01UazBJRFUyTmxFeE5EY2dOVEF3SURFME55QXpOalJNTVRRNElETTJNRkV4TlRNZ016WTJJREUxTmlBek56TlJNVGszSURRek15QXlOak1nTkRNelNESTJOMUV6TVRNZ05ETXpJRE0wT0NBME1UUlJNemN5SURRd01DQXpPVFlnTXpjMFZEUXpOU0F6TVRkUk5EVTJJREkyT0NBME5UWWdNakV3VmpFNU1sRTBOVFlnTVRZNUlEUTFNU0F4TkRsUk5EUXdJRGt3SURNNE55QXpORlF5TlRNZ0xUSXlVVEl5TlNBdE1qSWdNVGs1SUMweE5GUXhORE1nTVRaVU9USWdOelZVTlRZZ01UY3lWRFF5SURNeE0xcE5NalUzSURNNU4xRXlNamNnTXprM0lESXdOU0F6T0RCVU1UY3hJRE16TlZReE5UUWdNamM0VkRFME9DQXlNVFpSTVRRNElERXpNeUF4TmpBZ09UZFVNVGs0SURNNVVUSXlNaUF5TVNBeU5URWdNakZSTXpBeUlESXhJRE15T1NBMU9WRXpORElnTnpjZ016UTNJREV3TkZRek5USWdNakE1VVRNMU1pQXlPRGtnTXpRM0lETXhObFF6TWprZ016WXhVVE13TWlBek9UY2dNalUzSURNNU4xb2lMejQ4Y0dGMGFDQnBaRDBpVFVwWUxURXRWRVZZTFU0dE16Y2lJR1E5SWswMU5TQTBOVGhSTlRZZ05EWXdJRGN5SURVMk4wdzRPQ0EyTnpSUk9EZ2dOamMySURFd09DQTJOelpJTVRJNFZqWTNNbEV4TWpnZ05qWXlJREUwTXlBMk5UVlVNVGsxSURZME5sUXpOalFnTmpRMFNEUTROVlkyTURWTU5ERTNJRFV4TWxFME1EZ2dOVEF3SURNNE55QTBOekpVTXpZd0lEUXpOVlF6TXprZ05EQXpWRE14T1NBek5qZFVNekExSURNek1GUXlPVElnTWpnMFZESTROQ0F5TXpCVU1qYzRJREUyTWxReU56VWdPREJSTWpjMUlEWTJJREkzTlNBMU1sUXlOelFnTWpoV01UbFJNamN3SURJZ01qVTFJQzB4TUZReU1qRWdMVEl5VVRJeE1DQXRNaklnTWpBd0lDMHhPVlF4TnprZ01GUXhOamdnTkRCUk1UWTRJREU1T0NBeU5qVWdNelk0VVRJNE5TQTBNREFnTXpRNUlEUTRPVXd6T1RVZ05UVXlTRE13TWxFeE1qZ2dOVFV5SURFeE9TQTFORFpSTVRFeklEVTBNeUF4TURnZ05USXlWRGs0SURRM09VdzVOU0EwTlRoV05EVTFTRFUxVmpRMU9Gb2lMejQ4Y0dGMGFDQnBaRDBpVFVwWUxURXRWRVZZTFU0dE16Z2lJR1E5SWswM01DQTBNVGRVTnpBZ05EazBWREV5TkNBMk1UaFVNalE0SURZMk5sRXpNVGtnTmpZMklETTNOQ0EyTWpSVU5ESTVJRFV4TlZFME1qa2dORGcxSURReE9DQTBOVGxVTXpreUlEUXhOMVF6TmpFZ016ZzVWRE16TlNBek56RlVNekkwSURNMk0wd3pNemdnTXpVMFVUTTFNaUF6TkRRZ016WTJJRE16TkZRek9ESWdNekl6VVRRMU55QXlOalFnTkRVM0lERTNORkUwTlRjZ09UVWdNems1SURNM1ZESTBPU0F0TWpKUk1UVTVJQzB5TWlBeE1ERWdNamxVTkRNZ01UVTFVVFF6SURJMk15QXhOeklnTXpNMVRERTFOQ0F6TkRoUk1UTXpJRE0yTVNBeE1qY2dNelk0VVRjd0lEUXhOeUEzTUNBME9UUmFUVEk0TmlBek9EWk1Namt5SURNNU1GRXlPVGdnTXprMElETXdNU0F6T1RaVU16RXhJRFF3TTFRek1qTWdOREV6VkRNek5DQTBNalZVTXpRMUlEUXpPRlF6TlRVZ05EVTBWRE0yTkNBME56RlVNelk1SURRNU1WUXpOekVnTlRFelVUTTNNU0ExTlRZZ016UXlJRFU0TmxReU56VWdOakkwVVRJMk9DQTJNalVnTWpReUlEWXlOVkV5TURFZ05qSTFJREUyTlNBMU9UbFVNVEk0SURVek5GRXhNamdnTlRFeElERTBNU0EwT1RKVU1UWTNJRFEyTTFReU1UY2dORE14VVRJeU5DQTBNallnTWpJNElEUXlORXd5T0RZZ016ZzJXazB5TlRBZ01qRlJNekE0SURJeElETTFNQ0ExTlZRek9USWdNVE0zVVRNNU1pQXhOVFFnTXpnM0lERTJPVlF6TnpVZ01UazBWRE0xTXlBeU1UWlVNek13SURJek5GUXpNREVnTWpVelZESTNOQ0F5TnpCUk1qWXdJREkzT1NBeU5EUWdNamc1VkRJeE9DQXpNRFpNTWpFd0lETXhNVkV5TURRZ016RXhJREU0TVNBeU9UUlVNVE16SURJek9WUXhNRGNnTVRVM1VURXdOeUE1T0NBeE5UQWdOakJVTWpVd0lESXhXaUl2UGp3dlpHVm1jejQ4WnlCemRISnZhMlU5SW1OMWNuSmxiblJEYjJ4dmNpSWdabWxzYkQwaVkzVnljbVZ1ZEVOdmJHOXlJaUJ6ZEhKdmEyVXRkMmxrZEdnOUlqQWlJSFJ5WVc1elptOXliVDBpYzJOaGJHVW9NU3d0TVNraVBqeG5JR1JoZEdFdGJXMXNMVzV2WkdVOUltMWhkR2dpUGp4bklHUmhkR0V0Ylcxc0xXNXZaR1U5SW0xcElqNDhkWE5sSUdSaGRHRXRZejBpTVVRME5ETWlJSGhzYVc1ck9taHlaV1k5SWlOTlNsZ3RNUzFVUlZndFNTMHhSRFEwTXlJdlBqd3ZaejQ4WnlCa1lYUmhMVzF0YkMxdWIyUmxQU0p0YVNJZ2RISmhibk5tYjNKdFBTSjBjbUZ1YzJ4aGRHVW9OelV4TERBcElqNDhkWE5sSUdSaGRHRXRZejBpTVVRME5VWWlJSGhzYVc1ck9taHlaV1k5SWlOTlNsZ3RNUzFVUlZndFNTMHhSRFExUmlJdlBqd3ZaejQ4WnlCa1lYUmhMVzF0YkMxdWIyUmxQU0p0YnlJZ2RISmhibk5tYjNKdFBTSjBjbUZ1YzJ4aGRHVW9NVEl3TWl3d0tTSStQSFZ6WlNCa1lYUmhMV005SWpJNElpQjRiR2x1YXpwb2NtVm1QU0lqVFVwWUxURXRWRVZZTFU0dE1qZ2lMejQ4TDJjK1BHY2daR0YwWVMxdGJXd3RibTlrWlQwaWJXa2lJSFJ5WVc1elptOXliVDBpZEhKaGJuTnNZWFJsS0RFMU9URXNNQ2tpUGp4MWMyVWdaR0YwWVMxalBTSXhSRFEwT0NJZ2VHeHBibXM2YUhKbFpqMGlJMDFLV0MweExWUkZXQzFKTFRGRU5EUTRJaTgrUEM5blBqeG5JR1JoZEdFdGJXMXNMVzV2WkdVOUltMXBJaUIwY21GdWMyWnZjbTA5SW5SeVlXNXpiR0YwWlNneU16VTRMREFwSWo0OGRYTmxJR1JoZEdFdFl6MGlNVVEwTkRnaUlIaHNhVzVyT21oeVpXWTlJaU5OU2xndE1TMVVSVmd0U1MweFJEUTBPQ0l2UGp3dlp6NDhaeUJrWVhSaExXMXRiQzF1YjJSbFBTSnRhU0lnZEhKaGJuTm1iM0p0UFNKMGNtRnVjMnhoZEdVb016RXlOU3d3S1NJK1BIVnpaU0JrWVhSaExXTTlJakZFTkRNMklpQjRiR2x1YXpwb2NtVm1QU0lqVFVwWUxURXRWRVZZTFVrdE1VUTBNellpTHo0OEwyYytQR2NnWkdGMFlTMXRiV3d0Ym05a1pUMGliV2tpSUhSeVlXNXpabTl5YlQwaWRISmhibk5zWVhSbEtETTRPRFVzTUNraVBqeDFjMlVnWkdGMFlTMWpQU0l4UkRRek5pSWdlR3hwYm1zNmFISmxaajBpSTAxS1dDMHhMVlJGV0MxSkxURkVORE0ySWk4K1BDOW5QanhuSUdSaGRHRXRiVzFzTFc1dlpHVTlJbTFwSWlCMGNtRnVjMlp2Y20wOUluUnlZVzV6YkdGMFpTZzBOalExTERBcElqNDhkWE5sSUdSaGRHRXRZejBpTVVRME5EZ2lJSGhzYVc1ck9taHlaV1k5SWlOTlNsZ3RNUzFVUlZndFNTMHhSRFEwT0NJdlBqd3ZaejQ4WnlCa1lYUmhMVzF0YkMxdWIyUmxQU0p0YnlJZ2RISmhibk5tYjNKdFBTSjBjbUZ1YzJ4aGRHVW9OVFF4TWl3d0tTSStQSFZ6WlNCa1lYUmhMV005SWpKRElpQjRiR2x1YXpwb2NtVm1QU0lqVFVwWUxURXRWRVZZTFU0dE1rTWlMejQ4TDJjK1BHY2daR0YwWVMxdGJXd3RibTlrWlQwaWJXa2lJSFJ5WVc1elptOXliVDBpZEhKaGJuTnNZWFJsS0RVNE5UWXVOeXd3S1NJK1BIVnpaU0JrWVhSaExXTTlJakZFTkROQklpQjRiR2x1YXpwb2NtVm1QU0lqVFVwWUxURXRWRVZZTFVrdE1VUTBNMEVpTHo0OEwyYytQR2NnWkdGMFlTMXRiV3d0Ym05a1pUMGliV2tpSUhSeVlXNXpabTl5YlQwaWRISmhibk5zWVhSbEtEWTJOREl1Tnl3d0tTSStQSFZ6WlNCa1lYUmhMV005SWpGRU5ETTBJaUI0YkdsdWF6cG9jbVZtUFNJalRVcFlMVEV0VkVWWUxVa3RNVVEwTXpRaUx6NDhMMmMrUEdjZ1pHRjBZUzF0Yld3dGJtOWtaVDBpYldraUlIUnlZVzV6Wm05eWJUMGlkSEpoYm5Oc1lYUmxLRGN6T1RJdU55d3dLU0krUEhWelpTQmtZWFJoTFdNOUlqRkVORE5CSWlCNGJHbHVhenBvY21WbVBTSWpUVXBZTFRFdFZFVllMVWt0TVVRME0wRWlMejQ4TDJjK1BHY2daR0YwWVMxdGJXd3RibTlrWlQwaWJXa2lJSFJ5WVc1elptOXliVDBpZEhKaGJuTnNZWFJsS0RneE56Z3VOeXd3S1NJK1BIVnpaU0JrWVhSaExXTTlJakZFTkRRNElpQjRiR2x1YXpwb2NtVm1QU0lqVFVwWUxURXRWRVZZTFVrdE1VUTBORGdpTHo0OEwyYytQR2NnWkdGMFlTMXRiV3d0Ym05a1pUMGlWR1ZZUVhSdmJTSWdaR0YwWVMxdGFuZ3RkR1Y0WTJ4aGMzTTlJazlTUkNJZ2RISmhibk5tYjNKdFBTSjBjbUZ1YzJ4aGRHVW9PRGswTlM0M0xEQXBJajQ4WnlCa1lYUmhMVzF0YkMxdWIyUmxQU0p0YnlJZ2RISmhibk5tYjNKdFBTSjBjbUZ1YzJ4aGRHVW9NQ0F0TUM0MUtTSStQSFZ6WlNCa1lYUmhMV005SWpkRElpQjRiR2x1YXpwb2NtVm1QU0lqVFVwWUxURXRWRVZZTFU0dE4wTWlMejQ4TDJjK1BDOW5QanhuSUdSaGRHRXRiVzFzTFc1dlpHVTlJbTFwSWlCMGNtRnVjMlp2Y20wOUluUnlZVzV6YkdGMFpTZzVNakl6TGpjc01Da2lQangxYzJVZ1pHRjBZUzFqUFNJeFJEY3dSaUlnZUd4cGJtczZhSEpsWmowaUkwMUtXQzB4TFZSRldDMUpMVEZFTnpCR0lpOCtQQzluUGp4bklHUmhkR0V0Ylcxc0xXNXZaR1U5SW0xdklpQjBjbUZ1YzJadmNtMDlJblJ5WVc1emJHRjBaU2c1TnpRd0xqY3NNQ2tpUGp4MWMyVWdaR0YwWVMxalBTSXlReUlnZUd4cGJtczZhSEpsWmowaUkwMUtXQzB4TFZSRldDMU9MVEpESWk4K1BDOW5QanhuSUdSaGRHRXRiVzFzTFc1dlpHVTlJbTFwSWlCMGNtRnVjMlp2Y20wOUluUnlZVzV6YkdGMFpTZ3hNREU0TlM0ekxEQXBJajQ4ZFhObElHUmhkR0V0WXowaU1VUTBOak1pSUhoc2FXNXJPbWh5WldZOUlpTk5TbGd0TVMxVVJWZ3RTUzB4UkRRMk15SXZQand2Wno0OFp5QmtZWFJoTFcxdGJDMXViMlJsUFNKdGJ5SWdkSEpoYm5ObWIzSnRQU0owY21GdWMyeGhkR1VvTVRBMk56QXVNeXd3S1NJK1BIVnpaU0JrWVhSaExXTTlJakpESWlCNGJHbHVhenBvY21WbVBTSWpUVXBZTFRFdFZFVllMVTR0TWtNaUx6NDhMMmMrUEdjZ1pHRjBZUzF0Yld3dGJtOWtaVDBpYldraUlIUnlZVzV6Wm05eWJUMGlkSEpoYm5Oc1lYUmxLREV4TVRFMUxEQXBJajQ4ZFhObElHUmhkR0V0WXowaU1VUTNNRE1pSUhoc2FXNXJPbWh5WldZOUlpTk5TbGd0TVMxVVJWZ3RTUzB4UkRjd015SXZQand2Wno0OFp5QmtZWFJoTFcxdGJDMXViMlJsUFNKdGJ5SWdkSEpoYm5ObWIzSnRQU0owY21GdWMyeGhkR1VvTVRFMU9EUXNNQ2tpUGp4MWMyVWdaR0YwWVMxalBTSXlPU0lnZUd4cGJtczZhSEpsWmowaUkwMUtXQzB4TFZSRldDMU9MVEk1SWk4K1BDOW5QanhuSUdSaGRHRXRiVzFzTFc1dlpHVTlJbTF2SWlCMGNtRnVjMlp2Y20wOUluUnlZVzV6YkdGMFpTZ3hNakkxTUM0NExEQXBJajQ4ZFhObElHUmhkR0V0WXowaU0wUWlJSGhzYVc1ck9taHlaV1k5SWlOTlNsZ3RNUzFVUlZndFRpMHpSQ0l2UGp3dlp6NDhaeUJrWVhSaExXMXRiQzF1YjJSbFBTSnRjM1ZpSWlCMGNtRnVjMlp2Y20wOUluUnlZVzV6YkdGMFpTZ3hNek13Tmk0MkxEQXBJajQ4WnlCa1lYUmhMVzF0YkMxdWIyUmxQU0p0YVNJK1BIVnpaU0JrWVhSaExXTTlJakZFTnpCQ0lpQjRiR2x1YXpwb2NtVm1QU0lqVFVwWUxURXRWRVZZTFVrdE1VUTNNRUlpTHo0OEwyYytQR2NnWkdGMFlTMXRiV3d0Ym05a1pUMGlWR1ZZUVhSdmJTSWdkSEpoYm5ObWIzSnRQU0owY21GdWMyeGhkR1VvTmpBekxDMHhOVEFwSUhOallXeGxLREF1TnpBM0tTSWdaR0YwWVMxdGFuZ3RkR1Y0WTJ4aGMzTTlJazlTUkNJK1BHY2daR0YwWVMxdGJXd3RibTlrWlQwaWJXa2lQangxYzJVZ1pHRjBZUzFqUFNJeFJEUTBPQ0lnZUd4cGJtczZhSEpsWmowaUkwMUtXQzB4TFZSRldDMUpMVEZFTkRRNElpOCtQQzluUGp3dlp6NDhMMmMrUEdjZ1pHRjBZUzF0Yld3dGJtOWtaVDBpYlhOMVlpSWdkSEpoYm5ObWIzSnRQU0owY21GdWMyeGhkR1VvTVRRMU1ERXVPU3d3S1NJK1BHY2daR0YwWVMxdGJXd3RibTlrWlQwaWJXa2lQangxYzJVZ1pHRjBZUzFqUFNJeFJEUTFSQ0lnZUd4cGJtczZhSEpsWmowaUkwMUtXQzB4TFZSRldDMUpMVEZFTkRWRUlpOCtQQzluUGp4bklHUmhkR0V0Ylcxc0xXNXZaR1U5SWxSbFdFRjBiMjBpSUhSeVlXNXpabTl5YlQwaWRISmhibk5zWVhSbEtEVXpOaXd0TVRVd0tTQnpZMkZzWlNnd0xqY3dOeWtpSUdSaGRHRXRiV3A0TFhSbGVHTnNZWE56UFNKUFVrUWlQanhuSUdSaGRHRXRiVzFzTFc1dlpHVTlJbTFwSWo0OGRYTmxJR1JoZEdFdFl6MGlNVVEwTTBFaUlIaHNhVzVyT21oeVpXWTlJaU5OU2xndE1TMVVSVmd0U1MweFJEUXpRU0l2UGp3dlp6NDhaeUJrWVhSaExXMXRiQzF1YjJSbFBTSnRhU0lnZEhKaGJuTm1iM0p0UFNKMGNtRnVjMnhoZEdVb056ZzJMREFwSWo0OGRYTmxJR1JoZEdFdFl6MGlNVVEwTkRnaUlIaHNhVzVyT21oeVpXWTlJaU5OU2xndE1TMVVSVmd0U1MweFJEUTBPQ0l2UGp3dlp6NDhMMmMrUEM5blBqeG5JR1JoZEdFdGJXMXNMVzV2WkdVOUltMXZJaUIwY21GdWMyWnZjbTA5SW5SeVlXNXpiR0YwWlNneE5qRTROaXd3S1NJK1BIVnpaU0JrWVhSaExXTTlJakk0SWlCNGJHbHVhenBvY21WbVBTSWpUVXBZTFRFdFZFVllMVTR0TWpnaUx6NDhMMmMrUEdjZ1pHRjBZUzF0Yld3dGJtOWtaVDBpYlhOMVlpSWdkSEpoYm5ObWIzSnRQU0owY21GdWMyeGhkR1VvTVRZMU56VXNNQ2tpUGp4bklHUmhkR0V0Ylcxc0xXNXZaR1U5SW0xcElqNDhkWE5sSUdSaGRHRXRZejBpTVVRME5qTWlJSGhzYVc1ck9taHlaV1k5SWlOTlNsZ3RNUzFVUlZndFNTMHhSRFEyTXlJdlBqd3ZaejQ4WnlCa1lYUmhMVzF0YkMxdWIyUmxQU0p0YmlJZ2RISmhibk5tYjNKdFBTSjBjbUZ1YzJ4aGRHVW9OVEU0TEMweE5UQXBJSE5qWVd4bEtEQXVOekEzS1NJK1BIVnpaU0JrWVhSaExXTTlJak14SWlCNGJHbHVhenBvY21WbVBTSWpUVXBZTFRFdFZFVllMVTR0TXpFaUx6NDhMMmMrUEM5blBqeG5JR1JoZEdFdGJXMXNMVzV2WkdVOUltMXZJaUIwY21GdWMyWnZjbTA5SW5SeVlXNXpiR0YwWlNneE56UTVOaTQyTERBcElqNDhkWE5sSUdSaGRHRXRZejBpTWpraUlIaHNhVzVyT21oeVpXWTlJaU5OU2xndE1TMVVSVmd0VGkweU9TSXZQand2Wno0OFp5QmtZWFJoTFcxdGJDMXViMlJsUFNKdGMzVmlJaUIwY21GdWMyWnZjbTA5SW5SeVlXNXpiR0YwWlNneE56ZzROUzQyTERBcElqNDhaeUJrWVhSaExXMXRiQzF1YjJSbFBTSnRhU0krUEhWelpTQmtZWFJoTFdNOUlqRkVORFZFSWlCNGJHbHVhenBvY21WbVBTSWpUVXBZTFRFdFZFVllMVWt0TVVRME5VUWlMejQ4TDJjK1BHY2daR0YwWVMxdGJXd3RibTlrWlQwaVZHVllRWFJ2YlNJZ2RISmhibk5tYjNKdFBTSjBjbUZ1YzJ4aGRHVW9OVE0yTEMweE5UQXBJSE5qWVd4bEtEQXVOekEzS1NJZ1pHRjBZUzF0YW5ndGRHVjRZMnhoYzNNOUlrOVNSQ0krUEdjZ1pHRjBZUzF0Yld3dGJtOWtaVDBpYldraVBqeDFjMlVnWkdGMFlTMWpQU0l4UkRRelFTSWdlR3hwYm1zNmFISmxaajBpSTAxS1dDMHhMVlJGV0MxSkxURkVORE5CSWk4K1BDOW5QanhuSUdSaGRHRXRiVzFzTFc1dlpHVTlJbTFwSWlCMGNtRnVjMlp2Y20wOUluUnlZVzV6YkdGMFpTZzNPRFlzTUNraVBqeDFjMlVnWkdGMFlTMWpQU0l4UkRRME9DSWdlR3hwYm1zNmFISmxaajBpSTAxS1dDMHhMVlJGV0MxSkxURkVORFE0SWk4K1BDOW5Qand2Wno0OEwyYytQR2NnWkdGMFlTMXRiV3d0Ym05a1pUMGliVzhpSUhSeVlXNXpabTl5YlQwaWRISmhibk5zWVhSbEtERTVOVFk1TGpjc01Da2lQangxYzJVZ1pHRjBZUzFqUFNJeU9DSWdlR3hwYm1zNmFISmxaajBpSTAxS1dDMHhMVlJGV0MxT0xUSTRJaTgrUEM5blBqeG5JR1JoZEdFdGJXMXNMVzV2WkdVOUltMXpkV0lpSUhSeVlXNXpabTl5YlQwaWRISmhibk5zWVhSbEtERTVPVFU0TGpjc01Da2lQanhuSUdSaGRHRXRiVzFzTFc1dlpHVTlJbTFwSWo0OGRYTmxJR1JoZEdFdFl6MGlNVVEwTmpNaUlIaHNhVzVyT21oeVpXWTlJaU5OU2xndE1TMVVSVmd0U1MweFJEUTJNeUl2UGp3dlp6NDhaeUJrWVhSaExXMXRiQzF1YjJSbFBTSnRiaUlnZEhKaGJuTm1iM0p0UFNKMGNtRnVjMnhoZEdVb05URTRMQzB4TlRBcElITmpZV3hsS0RBdU56QTNLU0krUEhWelpTQmtZWFJoTFdNOUlqTXlJaUI0YkdsdWF6cG9jbVZtUFNJalRVcFlMVEV0VkVWWUxVNHRNeklpTHo0OEwyYytQQzluUGp4bklHUmhkR0V0Ylcxc0xXNXZaR1U5SW0xdklpQjBjbUZ1YzJadmNtMDlJblJ5WVc1emJHRjBaU2d5TURnNE1DNHpMREFwSWo0OGRYTmxJR1JoZEdFdFl6MGlNamtpSUhoc2FXNXJPbWh5WldZOUlpTk5TbGd0TVMxVVJWZ3RUaTB5T1NJdlBqd3ZaejQ4WnlCa1lYUmhMVzF0YkMxdWIyUmxQU0p0YzNWaUlpQjBjbUZ1YzJadmNtMDlJblJ5WVc1emJHRjBaU2d5TVRJMk9TNHpMREFwSWo0OFp5QmtZWFJoTFcxdGJDMXViMlJsUFNKdGFTSStQSFZ6WlNCa1lYUmhMV005SWpGRU5EVkVJaUI0YkdsdWF6cG9jbVZtUFNJalRVcFlMVEV0VkVWWUxVa3RNVVEwTlVRaUx6NDhMMmMrUEdjZ1pHRjBZUzF0Yld3dGJtOWtaVDBpVkdWWVFYUnZiU0lnZEhKaGJuTm1iM0p0UFNKMGNtRnVjMnhoZEdVb05UTTJMQzB4TlRBcElITmpZV3hsS0RBdU56QTNLU0lnWkdGMFlTMXRhbmd0ZEdWNFkyeGhjM005SWs5U1JDSStQR2NnWkdGMFlTMXRiV3d0Ym05a1pUMGliV2tpUGp4MWMyVWdaR0YwWVMxalBTSXhSRFF6UVNJZ2VHeHBibXM2YUhKbFpqMGlJMDFLV0MweExWUkZXQzFKTFRGRU5ETkJJaTgrUEM5blBqeG5JR1JoZEdFdGJXMXNMVzV2WkdVOUltMXBJaUIwY21GdWMyWnZjbTA5SW5SeVlXNXpiR0YwWlNnM09EWXNNQ2tpUGp4MWMyVWdaR0YwWVMxalBTSXhSRFF6TmlJZ2VHeHBibXM2YUhKbFpqMGlJMDFLV0MweExWUkZXQzFKTFRGRU5ETTJJaTgrUEM5blBqd3ZaejQ4TDJjK1BHY2daR0YwWVMxdGJXd3RibTlrWlQwaWJXOGlJSFJ5WVc1elptOXliVDBpZEhKaGJuTnNZWFJsS0RJeU9UUTRMalVzTUNraVBqeDFjMlVnWkdGMFlTMWpQU0l5T0NJZ2VHeHBibXM2YUhKbFpqMGlJMDFLV0MweExWUkZXQzFPTFRJNElpOCtQQzluUGp4bklHUmhkR0V0Ylcxc0xXNXZaR1U5SW0xemRXSWlJSFJ5WVc1elptOXliVDBpZEhKaGJuTnNZWFJsS0RJek16TTNMalVzTUNraVBqeG5JR1JoZEdFdGJXMXNMVzV2WkdVOUltMXBJajQ4ZFhObElHUmhkR0V0WXowaU1VUTBOak1pSUhoc2FXNXJPbWh5WldZOUlpTk5TbGd0TVMxVVJWZ3RTUzB4UkRRMk15SXZQand2Wno0OFp5QmtZWFJoTFcxdGJDMXViMlJsUFNKdGJpSWdkSEpoYm5ObWIzSnRQU0owY21GdWMyeGhkR1VvTlRFNExDMHhOVEFwSUhOallXeGxLREF1TnpBM0tTSStQSFZ6WlNCa1lYUmhMV005SWpNeklpQjRiR2x1YXpwb2NtVm1QU0lqVFVwWUxURXRWRVZZTFU0dE16TWlMejQ4TDJjK1BDOW5QanhuSUdSaGRHRXRiVzFzTFc1dlpHVTlJbTF2SWlCMGNtRnVjMlp2Y20wOUluUnlZVzV6YkdGMFpTZ3lOREkxT1N3d0tTSStQSFZ6WlNCa1lYUmhMV005SWpJNUlpQjRiR2x1YXpwb2NtVm1QU0lqVFVwWUxURXRWRVZZTFU0dE1qa2lMejQ4TDJjK1BHY2daR0YwWVMxdGJXd3RibTlrWlQwaWJYTjFZaUlnZEhKaGJuTm1iM0p0UFNKMGNtRnVjMnhoZEdVb01qUTJORGdzTUNraVBqeG5JR1JoZEdFdGJXMXNMVzV2WkdVOUltMXBJajQ4ZFhObElHUmhkR0V0WXowaU1VUTBOVVFpSUhoc2FXNXJPbWh5WldZOUlpTk5TbGd0TVMxVVJWZ3RTUzB4UkRRMVJDSXZQand2Wno0OFp5QmtZWFJoTFcxdGJDMXViMlJsUFNKVVpWaEJkRzl0SWlCMGNtRnVjMlp2Y20wOUluUnlZVzV6YkdGMFpTZzFNellzTFRFMU1pNDNLU0J6WTJGc1pTZ3dMamN3TnlraUlHUmhkR0V0YldwNExYUmxlR05zWVhOelBTSlBVa1FpUGp4bklHUmhkR0V0Ylcxc0xXNXZaR1U5SW0xcElqNDhkWE5sSUdSaGRHRXRZejBpTVVRME16UWlJSGhzYVc1ck9taHlaV1k5SWlOTlNsZ3RNUzFVUlZndFNTMHhSRFF6TkNJdlBqd3ZaejQ4WnlCa1lYUmhMVzF0YkMxdWIyUmxQU0p0YVNJZ2RISmhibk5tYjNKdFBTSjBjbUZ1YzJ4aGRHVW9OelV3TERBcElqNDhkWE5sSUdSaGRHRXRZejBpTVVRME16WWlJSGhzYVc1ck9taHlaV1k5SWlOTlNsZ3RNUzFVUlZndFNTMHhSRFF6TmlJdlBqd3ZaejQ4TDJjK1BDOW5QanhuSUdSaGRHRXRiVzFzTFc1dlpHVTlJbTF2SWlCMGNtRnVjMlp2Y20wOUluUnlZVzV6YkdGMFpTZ3lOak13TVM0NExEQXBJajQ4ZFhObElHUmhkR0V0WXowaU1qZ2lJSGhzYVc1ck9taHlaV1k5SWlOTlNsZ3RNUzFVUlZndFRpMHlPQ0l2UGp3dlp6NDhaeUJrWVhSaExXMXRiQzF1YjJSbFBTSnRjM1ZpSWlCMGNtRnVjMlp2Y20wOUluUnlZVzV6YkdGMFpTZ3lOalk1TUM0NExEQXBJajQ4WnlCa1lYUmhMVzF0YkMxdWIyUmxQU0p0YVNJK1BIVnpaU0JrWVhSaExXTTlJakZFTkRZeklpQjRiR2x1YXpwb2NtVm1QU0lqVFVwWUxURXRWRVZZTFVrdE1VUTBOak1pTHo0OEwyYytQR2NnWkdGMFlTMXRiV3d0Ym05a1pUMGliVzRpSUhSeVlXNXpabTl5YlQwaWRISmhibk5zWVhSbEtEVXhPQ3d0TVRVd0tTQnpZMkZzWlNnd0xqY3dOeWtpUGp4MWMyVWdaR0YwWVMxalBTSXpOQ0lnZUd4cGJtczZhSEpsWmowaUkwMUtXQzB4TFZSRldDMU9MVE0wSWk4K1BDOW5Qand2Wno0OFp5QmtZWFJoTFcxdGJDMXViMlJsUFNKdGJ5SWdkSEpoYm5ObWIzSnRQU0owY21GdWMyeGhkR1VvTWpjMk1USXVNeXd3S1NJK1BIVnpaU0JrWVhSaExXTTlJakk1SWlCNGJHbHVhenBvY21WbVBTSWpUVXBZTFRFdFZFVllMVTR0TWpraUx6NDhMMmMrUEdjZ1pHRjBZUzF0Yld3dGJtOWtaVDBpYlhOMVlpSWdkSEpoYm5ObWIzSnRQU0owY21GdWMyeGhkR1VvTWpnd01ERXVNeXd3S1NJK1BHY2daR0YwWVMxdGJXd3RibTlrWlQwaWJXa2lQangxYzJVZ1pHRjBZUzFqUFNJeFJEUTFSQ0lnZUd4cGJtczZhSEpsWmowaUkwMUtXQzB4TFZSRldDMUpMVEZFTkRWRUlpOCtQQzluUGp4bklHUmhkR0V0Ylcxc0xXNXZaR1U5SWxSbFdFRjBiMjBpSUhSeVlXNXpabTl5YlQwaWRISmhibk5zWVhSbEtEVXpOaXd0TVRVeUxqY3BJSE5qWVd4bEtEQXVOekEzS1NJZ1pHRjBZUzF0YW5ndGRHVjRZMnhoYzNNOUlrOVNSQ0krUEdjZ1pHRjBZUzF0Yld3dGJtOWtaVDBpYldraVBqeDFjMlVnWkdGMFlTMWpQU0l4UkRRek5DSWdlR3hwYm1zNmFISmxaajBpSTAxS1dDMHhMVlJGV0MxSkxURkVORE0wSWk4K1BDOW5QanhuSUdSaGRHRXRiVzFzTFc1dlpHVTlJbTFwSWlCMGNtRnVjMlp2Y20wOUluUnlZVzV6YkdGMFpTZzNOVEFzTUNraVBqeDFjMlVnWkdGMFlTMWpQU0l4UkRRME9DSWdlR3hwYm1zNmFISmxaajBpSTAxS1dDMHhMVlJGV0MxSkxURkVORFE0SWk4K1BDOW5Qand2Wno0OEwyYytQR2NnWkdGMFlTMXRiV3d0Ym05a1pUMGliVzhpSUhSeVlXNXpabTl5YlQwaWRISmhibk5zWVhSbEtESTVOall3TERBcElqNDhkWE5sSUdSaGRHRXRZejBpTWpnaUlIaHNhVzVyT21oeVpXWTlJaU5OU2xndE1TMVVSVmd0VGkweU9DSXZQand2Wno0OFp5QmtZWFJoTFcxdGJDMXViMlJsUFNKdGMzVmlJaUIwY21GdWMyWnZjbTA5SW5SeVlXNXpiR0YwWlNnek1EQTBPU3d3S1NJK1BHY2daR0YwWVMxdGJXd3RibTlrWlQwaWJXa2lQangxYzJVZ1pHRjBZUzFqUFNJeFJEUTJNeUlnZUd4cGJtczZhSEpsWmowaUkwMUtXQzB4TFZSRldDMUpMVEZFTkRZeklpOCtQQzluUGp4bklHUmhkR0V0Ylcxc0xXNXZaR1U5SW0xdUlpQjBjbUZ1YzJadmNtMDlJblJ5WVc1emJHRjBaU2cxTVRnc0xURTFNQ2tnYzJOaGJHVW9NQzQzTURjcElqNDhkWE5sSUdSaGRHRXRZejBpTXpVaUlIaHNhVzVyT21oeVpXWTlJaU5OU2xndE1TMVVSVmd0VGkwek5TSXZQand2Wno0OEwyYytQR2NnWkdGMFlTMXRiV3d0Ym05a1pUMGliVzhpSUhSeVlXNXpabTl5YlQwaWRISmhibk5zWVhSbEtETXdPVGN3TGpVc01Da2lQangxYzJVZ1pHRjBZUzFqUFNJeU9TSWdlR3hwYm1zNmFISmxaajBpSTAxS1dDMHhMVlJGV0MxT0xUSTVJaTgrUEM5blBqeG5JR1JoZEdFdGJXMXNMVzV2WkdVOUltMXpkV0lpSUhSeVlXNXpabTl5YlQwaWRISmhibk5zWVhSbEtETXhNelU1TGpVc01Da2lQanhuSUdSaGRHRXRiVzFzTFc1dlpHVTlJbTFwSWo0OGRYTmxJR1JoZEdFdFl6MGlNVVEwTlVRaUlIaHNhVzVyT21oeVpXWTlJaU5OU2xndE1TMVVSVmd0U1MweFJEUTFSQ0l2UGp3dlp6NDhaeUJrWVhSaExXMXRiQzF1YjJSbFBTSlVaVmhCZEc5dElpQjBjbUZ1YzJadmNtMDlJblJ5WVc1emJHRjBaU2cxTXpZc0xURTFNQ2tnYzJOaGJHVW9NQzQzTURjcElpQmtZWFJoTFcxcWVDMTBaWGhqYkdGemN6MGlUMUpFSWo0OFp5QmtZWFJoTFcxdGJDMXViMlJsUFNKdGFTSStQSFZ6WlNCa1lYUmhMV005SWpGRU5ETkJJaUI0YkdsdWF6cG9jbVZtUFNJalRVcFlMVEV0VkVWWUxVa3RNVVEwTTBFaUx6NDhMMmMrUEdjZ1pHRjBZUzF0Yld3dGJtOWtaVDBpYldraUlIUnlZVzV6Wm05eWJUMGlkSEpoYm5Oc1lYUmxLRGM0Tml3d0tTSStQSFZ6WlNCa1lYUmhMV005SWpGRU5ETkJJaUI0YkdsdWF6cG9jbVZtUFNJalRVcFlMVEV0VkVWWUxVa3RNVVEwTTBFaUx6NDhMMmMrUEM5blBqd3ZaejQ4WnlCa1lYUmhMVzF0YkMxdWIyUmxQU0p0YnlJZ2RISmhibk5tYjNKdFBTSjBjbUZ1YzJ4aGRHVW9Nek13TlRjdU1Td3dLU0krUEhWelpTQmtZWFJoTFdNOUlqSTRJaUI0YkdsdWF6cG9jbVZtUFNJalRVcFlMVEV0VkVWWUxVNHRNamdpTHo0OEwyYytQR2NnWkdGMFlTMXRiV3d0Ym05a1pUMGliWE4xWWlJZ2RISmhibk5tYjNKdFBTSjBjbUZ1YzJ4aGRHVW9Nek0wTkRZdU1Td3dLU0krUEdjZ1pHRjBZUzF0Yld3dGJtOWtaVDBpYldraVBqeDFjMlVnWkdGMFlTMWpQU0l4UkRRMk15SWdlR3hwYm1zNmFISmxaajBpSTAxS1dDMHhMVlJGV0MxSkxURkVORFl6SWk4K1BDOW5QanhuSUdSaGRHRXRiVzFzTFc1dlpHVTlJbTF1SWlCMGNtRnVjMlp2Y20wOUluUnlZVzV6YkdGMFpTZzFNVGdzTFRFMU1Da2djMk5oYkdVb01DNDNNRGNwSWo0OGRYTmxJR1JoZEdFdFl6MGlNellpSUhoc2FXNXJPbWh5WldZOUlpTk5TbGd0TVMxVVJWZ3RUaTB6TmlJdlBqd3ZaejQ4TDJjK1BHY2daR0YwWVMxdGJXd3RibTlrWlQwaWJXOGlJSFJ5WVc1elptOXliVDBpZEhKaGJuTnNZWFJsS0RNME16WTNMamNzTUNraVBqeDFjMlVnWkdGMFlTMWpQU0l5T1NJZ2VHeHBibXM2YUhKbFpqMGlJMDFLV0MweExWUkZXQzFPTFRJNUlpOCtQQzluUGp4bklHUmhkR0V0Ylcxc0xXNXZaR1U5SW0xemRXSWlJSFJ5WVc1elptOXliVDBpZEhKaGJuTnNZWFJsS0RNME56VTJMamNzTUNraVBqeG5JR1JoZEdFdGJXMXNMVzV2WkdVOUltMXBJajQ4ZFhObElHUmhkR0V0WXowaU1VUTBOVVFpSUhoc2FXNXJPbWh5WldZOUlpTk5TbGd0TVMxVVJWZ3RTUzB4UkRRMVJDSXZQand2Wno0OFp5QmtZWFJoTFcxdGJDMXViMlJsUFNKVVpWaEJkRzl0SWlCMGNtRnVjMlp2Y20wOUluUnlZVzV6YkdGMFpTZzFNellzTFRFMU1Da2djMk5oYkdVb01DNDNNRGNwSWlCa1lYUmhMVzFxZUMxMFpYaGpiR0Z6Y3owaVQxSkVJajQ4WnlCa1lYUmhMVzF0YkMxdWIyUmxQU0p0YVNJK1BIVnpaU0JrWVhSaExXTTlJakZFTkRRNElpQjRiR2x1YXpwb2NtVm1QU0lqVFVwWUxURXRWRVZZTFVrdE1VUTBORGdpTHo0OEwyYytQR2NnWkdGMFlTMXRiV3d0Ym05a1pUMGliV2tpSUhSeVlXNXpabTl5YlQwaWRISmhibk5zWVhSbEtEYzJOeXd3S1NJK1BIVnpaU0JrWVhSaExXTTlJakZFTkROQklpQjRiR2x1YXpwb2NtVm1QU0lqVFVwWUxURXRWRVZZTFVrdE1VUTBNMEVpTHo0OEwyYytQQzluUGp3dlp6NDhaeUJrWVhSaExXMXRiQzF1YjJSbFBTSnRieUlnZEhKaGJuTm1iM0p0UFNKMGNtRnVjMnhoZEdVb016WTBOREF1T0N3d0tTSStQSFZ6WlNCa1lYUmhMV005SWpJNElpQjRiR2x1YXpwb2NtVm1QU0lqVFVwWUxURXRWRVZZTFU0dE1qZ2lMejQ4TDJjK1BHY2daR0YwWVMxdGJXd3RibTlrWlQwaWJYTjFZaUlnZEhKaGJuTm1iM0p0UFNKMGNtRnVjMnhoZEdVb016WTRNamt1T0N3d0tTSStQR2NnWkdGMFlTMXRiV3d0Ym05a1pUMGliV2tpUGp4MWMyVWdaR0YwWVMxalBTSXhSRFEyTXlJZ2VHeHBibXM2YUhKbFpqMGlJMDFLV0MweExWUkZXQzFKTFRGRU5EWXpJaTgrUEM5blBqeG5JR1JoZEdFdGJXMXNMVzV2WkdVOUltMXVJaUIwY21GdWMyWnZjbTA5SW5SeVlXNXpiR0YwWlNnMU1UZ3NMVEUxTUNrZ2MyTmhiR1VvTUM0M01EY3BJajQ4ZFhObElHUmhkR0V0WXowaU16Y2lJSGhzYVc1ck9taHlaV1k5SWlOTlNsZ3RNUzFVUlZndFRpMHpOeUl2UGp3dlp6NDhMMmMrUEdjZ1pHRjBZUzF0Yld3dGJtOWtaVDBpYlc4aUlIUnlZVzV6Wm05eWJUMGlkSEpoYm5Oc1lYUmxLRE0zTnpVeExqUXNNQ2tpUGp4MWMyVWdaR0YwWVMxalBTSXlPU0lnZUd4cGJtczZhSEpsWmowaUkwMUtXQzB4TFZSRldDMU9MVEk1SWk4K1BDOW5QanhuSUdSaGRHRXRiVzFzTFc1dlpHVTlJbTF6ZFdJaUlIUnlZVzV6Wm05eWJUMGlkSEpoYm5Oc1lYUmxLRE00TVRRd0xqUXNNQ2tpUGp4bklHUmhkR0V0Ylcxc0xXNXZaR1U5SW0xcElqNDhkWE5sSUdSaGRHRXRZejBpTVVRME5VUWlJSGhzYVc1ck9taHlaV1k5SWlOTlNsZ3RNUzFVUlZndFNTMHhSRFExUkNJdlBqd3ZaejQ4WnlCa1lYUmhMVzF0YkMxdWIyUmxQU0pVWlZoQmRHOXRJaUIwY21GdWMyWnZjbTA5SW5SeVlXNXpiR0YwWlNnMU16WXNMVEUxTWk0M0tTQnpZMkZzWlNnd0xqY3dOeWtpSUdSaGRHRXRiV3A0TFhSbGVHTnNZWE56UFNKUFVrUWlQanhuSUdSaGRHRXRiVzFzTFc1dlpHVTlJbTFwSWo0OGRYTmxJR1JoZEdFdFl6MGlNVVEwTkRnaUlIaHNhVzVyT21oeVpXWTlJaU5OU2xndE1TMVVSVmd0U1MweFJEUTBPQ0l2UGp3dlp6NDhaeUJrWVhSaExXMXRiQzF1YjJSbFBTSnRhU0lnZEhKaGJuTm1iM0p0UFNKMGNtRnVjMnhoZEdVb056WTNMREFwSWo0OGRYTmxJR1JoZEdFdFl6MGlNVVEwTXpRaUlIaHNhVzVyT21oeVpXWTlJaU5OU2xndE1TMVVSVmd0U1MweFJEUXpOQ0l2UGp3dlp6NDhMMmMrUEM5blBqeG5JR1JoZEdFdGJXMXNMVzV2WkdVOUltMXZJaUIwY21GdWMyWnZjbTA5SW5SeVlXNXpiR0YwWlNnek9UYzVPU3d3S1NJK1BIVnpaU0JrWVhSaExXTTlJakk0SWlCNGJHbHVhenBvY21WbVBTSWpUVXBZTFRFdFZFVllMVTR0TWpnaUx6NDhMMmMrUEdjZ1pHRjBZUzF0Yld3dGJtOWtaVDBpYlhOMVlpSWdkSEpoYm5ObWIzSnRQU0owY21GdWMyeGhkR1VvTkRBeE9EZ3NNQ2tpUGp4bklHUmhkR0V0Ylcxc0xXNXZaR1U5SW0xcElqNDhkWE5sSUdSaGRHRXRZejBpTVVRME5qTWlJSGhzYVc1ck9taHlaV1k5SWlOTlNsZ3RNUzFVUlZndFNTMHhSRFEyTXlJdlBqd3ZaejQ4WnlCa1lYUmhMVzF0YkMxdWIyUmxQU0p0YmlJZ2RISmhibk5tYjNKdFBTSjBjbUZ1YzJ4aGRHVW9OVEU0TEMweE5UQXBJSE5qWVd4bEtEQXVOekEzS1NJK1BIVnpaU0JrWVhSaExXTTlJak00SWlCNGJHbHVhenBvY21WbVBTSWpUVXBZTFRFdFZFVllMVTR0TXpnaUx6NDhMMmMrUEM5blBqeG5JR1JoZEdFdGJXMXNMVzV2WkdVOUltMXZJaUIwY21GdWMyWnZjbTA5SW5SeVlXNXpiR0YwWlNnME1URXdPUzQyTERBcElqNDhkWE5sSUdSaGRHRXRZejBpTWpraUlIaHNhVzVyT21oeVpXWTlJaU5OU2xndE1TMVVSVmd0VGkweU9TSXZQand2Wno0OEwyYytQQzluUGp3dmMzWm5QZz09IiwKCSJSZWFsVmlld1NpemVKc29uIiA6ICJ7XCJoZWlnaHRcIjozNTcuMTQyODY4MDQxOTkyMixcIndpZHRoXCI6OTE3OC41NzExNjY5OTIxODh9Igp9Cg=="/>
    </extobj>
    <extobj name="2384804F-3998-4D57-9195-F3826E402611-14">
      <extobjdata type="2384804F-3998-4D57-9195-F3826E402611" data="ewoJIkltZ1NldHRpbmdKc29uIiA6ICJ7XCJoZWlnaHRcIjozOS4yODU3MTQyODU3MTQyODUsXCJ3aWR0aFwiOjQ1OC45Mjg1NzE0Mjg1NzE0fSIsCgkiTGF0ZXgiIDogIlByKFVVQ0NVfM+ELHYszrgpID0gXFxzdW1cXGxpbWl0c193XFxzdW1cXGxpbWl0c194XFxzdW1cXGxpbWl0c195XFxzdW1cXGxpbWl0c196UHIoVVVDQ1Usd3h5enzPhCx2LM64KSIsCgkiTGF0ZXhJbWdCYXNlNjQiIDogIlBITjJaeUI0Yld4dWN6MGlhSFIwY0RvdkwzZDNkeTUzTXk1dmNtY3ZNakF3TUM5emRtY2lJSGRwWkhSb1BTSTJNUzQ0TmpGbGVDSWdhR1ZwWjJoMFBTSTFMakEzT1dWNElpQnliMnhsUFNKcGJXY2lJR1p2WTNWellXSnNaVDBpWm1Gc2MyVWlJSFpwWlhkQ2IzZzlJakFnTFRrMU1DQXlOek0wTWk0MklESXlORFVpSUhodGJHNXpPbmhzYVc1clBTSm9kSFJ3T2k4dmQzZDNMbmN6TG05eVp5OHhPVGs1TDNoc2FXNXJJaUJoY21saExXaHBaR1JsYmowaWRISjFaU0lnYzNSNWJHVTlJblpsY25ScFkyRnNMV0ZzYVdkdU9pQXRNaTQ1TTJWNE95QnRZWGd0ZDJsa2RHZzZJRGs0SlRzaVBqeGtaV1p6UGp4d1lYUm9JR2xrUFNKTlNsZ3RNVFl0VkVWWUxVa3RNVVEwTkRNaUlHUTlJazB5T0RjZ05qSTRVVEk0TnlBMk16VWdNak13SURZek4xRXlNRFlnTmpNM0lERTVPU0EyTXpoVU1Ua3lJRFkwT0ZFeE9USWdOalE1SURFNU5DQTJOVGxSTWpBd0lEWTNPU0F5TURNZ05qZ3hWRE01TnlBMk9ETlJOVGczSURZNE1pQTJNREFnTmpnd1VUWTJOQ0EyTmprZ056QTNJRFl6TVZRM05URWdOVE13VVRjMU1TQTBOVE1nTmpnMUlETTRPVkUyTVRZZ016SXhJRFV3TnlBek1ETlJOVEF3SURNd01pQTBNRElnTXpBeFNETXdOMHd5TnpjZ01UZ3lVVEkwTnlBMk5pQXlORGNnTlRsUk1qUTNJRFUxSURJME9DQTFORlF5TlRVZ05UQlVNamN5SURRNFZETXdOU0EwTmtnek16WlJNelF5SURNM0lETTBNaUF6TlZFek5ESWdNVGtnTXpNMUlEVlJNek13SURBZ016RTVJREJSTXpFMklEQWdNamd5SURGVU1UZ3lJREpSTVRJd0lESWdPRGNnTWxRMU1TQXhVVE16SURFZ016TWdNVEZSTXpNZ01UTWdNellnTWpWUk5EQWdOREVnTkRRZ05ETlVOamNnTkRaUk9UUWdORFlnTVRJM0lEUTVVVEUwTVNBMU1pQXhORFlnTmpGUk1UUTVJRFkxSURJeE9DQXpNemxVTWpnM0lEWXlPRnBOTmpRMUlEVTFORkUyTkRVZ05UWTNJRFkwTXlBMU56VlVOak0wSURVNU4xUTJNRGtnTmpFNVZEVTJNQ0EyTXpWUk5UVXpJRFl6TmlBME9EQWdOak0zVVRRMk15QTJNemNnTkRRMUlEWXpOMVEwTVRZZ05qTTJWRFF3TkNBMk16WlJNemt4SURZek5TQXpPRFlnTmpJM1VUTTROQ0EyTWpFZ016WTNJRFUxTUZRek16SWdOREV5VkRNeE5DQXpORFJSTXpFMElETTBNaUF6T1RVZ016UXlTRFF3TjBnME16QlJOVFF5SURNME1pQTFPVEFnTXpreVVUWXhOeUEwTVRrZ05qTXhJRFEzTVZRMk5EVWdOVFUwV2lJdlBqeHdZWFJvSUdsa1BTSk5TbGd0TVRZdFZFVllMVWt0TVVRME5VWWlJR1E5SWsweU1TQXlPRGRSTWpJZ01qa3dJREl6SURJNU5WUXlPQ0F6TVRkVU16Z2dNelE0VkRVeklETTRNVlEzTXlBME1URlVPVGtnTkRNelZERXpNaUEwTkRKUk1UWXhJRFEwTWlBeE9ETWdORE13VkRJeE5DQTBNRGhVTWpJMUlETTRPRkV5TWpjZ016Z3lJREl5T0NBek9ESlVNak0ySURNNE9WRXlPRFFnTkRReElETTBOeUEwTkRGSU16VXdVVE01T0NBME5ERWdOREl5SURRd01GRTBNekFnTXpneElEUXpNQ0F6TmpOUk5ETXdJRE16TXlBME1UY2dNekUxVkRNNU1TQXlPVEpVTXpZMklESTRPRkV6TkRZZ01qZzRJRE16TkNBeU9UbFVNekl5SURNeU9GRXpNaklnTXpjMklETTNPQ0F6T1RKUk16VTJJRFF3TlNBek5ESWdOREExVVRJNE5pQTBNRFVnTWpNNUlETXpNVkV5TWprZ016RTFJREl5TkNBeU9UaFVNVGt3SURFMk5WRXhOVFlnTWpVZ01UVXhJREUyVVRFek9DQXRNVEVnTVRBNElDMHhNVkU1TlNBdE1URWdPRGNnTFRWVU56WWdOMVEzTkNBeE4xRTNOQ0F6TUNBeE1UUWdNVGc1VkRFMU5DQXpOalpSTVRVMElEUXdOU0F4TWpnZ05EQTFVVEV3TnlBME1EVWdPVElnTXpjM1ZEWTRJRE14TmxRMU55QXlPREJSTlRVZ01qYzRJRFF4SURJM09FZ3lOMUV5TVNBeU9EUWdNakVnTWpnM1dpSXZQanh3WVhSb0lHbGtQU0pOU2xndE1UW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FMkxWUkZXQzFKTFRGRU5EUTRJaUJrUFNKTk1UQTNJRFl6TjFFM015QTJNemNnTnpFZ05qUXhVVGN3SURZME15QTNNQ0EyTkRsUk56QWdOamN6SURneElEWTRNbEU0TXlBMk9ETWdPVGdnTmpnelVURXpPU0EyT0RFZ01qTTBJRFk0TVZFeU5qZ2dOamd4SURJNU55QTJPREZVTXpReUlEWTRNbFF6TmpJZ05qZ3lVVE0zT0NBMk9ESWdNemM0SURZM01sRXpOemdnTmpjd0lETTNOaUEyTlRoUk16Y3hJRFkwTVNBek5qWWdOak00U0RNMk5GRXpOaklnTmpNNElETTFPU0EyTXpoVU16VXlJRFl6T0ZRek5ETWdOak0zVkRNek5DQTJNemRSTWprMUlEWXpOaUF5T0RRZ05qTTBWREkyTmlBMk1qTlJNalkxSURZeU1TQXlNemdnTlRFNFZERTROQ0F6TURKVU1UVTBJREUyT1ZFeE5USWdNVFUxSURFMU1pQXhOREJSTVRVeUlEZzJJREU0TXlBMU5WUXlOamtnTWpSUk16TTJJREkwSURRd015QTJPVlExTURFZ01qQTFURFUxTWlBME1EWlJOVGs1SURVNU9DQTFPVGtnTmpBMlVUVTVPU0EyTXpNZ05UTTFJRFl6TjFFMU1URWdOak0zSURVeE1TQTJORGhSTlRFeElEWTFNQ0ExTVRNZ05qWXdVVFV4TnlBMk56WWdOVEU1SURZM09WUTFNamtnTmpnelVUVXpNaUEyT0RNZ05UWXhJRFk0TWxRMk5EVWdOamd3VVRZNU5pQTJPREFnTnpJeklEWTRNVlEzTlRJZ05qZ3lVVGMyTnlBMk9ESWdOelkzSURZM01sRTNOamNnTmpVd0lEYzFPU0EyTkRKUk56VTJJRFl6TnlBM016Y2dOak0zVVRZMk5pQTJNek1nTmpRNElEVTVOMUUyTkRZZ05Ua3lJRFU1T0NBME1EUlJOVFUzSURJek5TQTFORGdnTWpBMVVUVXhOU0F4TURVZ05ETXpJRFF5VkRJMk15QXRNakpSTVRjeElDMHlNaUF4TVRZZ016UlVOakFnTVRZM1ZqRTRNMUUyTUNBeU1ERWdNVEUxSURReU1WRXhOalFnTmpJeUlERTJOQ0EyTWpoUk1UWTBJRFl6TlNBeE1EY2dOak0zV2lJdlBqeHdZWFJvSUdsa1BTSk5TbGd0TVRZdFZFVllMVWt0TVVRME16WWlJR1E5SWswMU1DQXlOVEpSTlRBZ016WTNJREV4TnlBME56TlVNamcySURZME1WUTBPVEFnTnpBMFVUVTRNQ0EzTURRZ05qTXpJRFkxTTFFMk5ESWdOalF6SURZME9DQTJNelpVTmpVMklEWXlOa3cyTlRjZ05qSXpVVFkyTUNBMk1qTWdOamcwSURZME9WRTJPVEVnTmpVMUlEWTVPU0EyTmpOVU56RTFJRFkzT1ZRM01qVWdOamt3VERjME1DQTNNRFZJTnpRMlVUYzJNQ0EzTURVZ056WXdJRFk1T0ZFM05qQWdOamswSURjeU9DQTFOakZSTmpreUlEUXlNaUEyT1RJZ05ESXhVVFk1TUNBME1UWWdOamczSURReE5WUTJOamtnTkRFelNEWTFNMUUyTkRjZ05ERTVJRFkwTnlBME1qSlJOalEzSURReU15QTJORGdnTkRJNVZEWTFNQ0EwTkRsVU5qVXhJRFE0TVZFMk5URWdOVFV5SURZeE9TQTJNRFZVTlRFd0lEWTFPVkUwT0RRZ05qVTVJRFExTkNBMk5USlVNemd5SURZeU9GUXlPVGtnTlRjeVZESXlOaUEwTnpsUk1UazBJRFF5TWlBeE56VWdNelEyVkRFMU5pQXlNakpSTVRVMklERXdPQ0F5TXpJZ05UaFJNamd3SURJMElETTFNQ0F5TkZFME5ERWdNalFnTlRFeUlEa3lWRFl3TmlBeU5EQlJOakV3SURJMU15QTJNVElnTWpVMVZEWXlPQ0F5TlRkUk5qUTRJREkxTnlBMk5EZ2dNalE0VVRZME9DQXlORE1nTmpRM0lESXpPVkUyTVRnZ01UTXlJRFV5TXlBMU5WUXpNVGtnTFRJeVVUSXdOaUF0TWpJZ01USTRJRFV6VkRVd0lESTFNbG9pTHo0OGNHRjBhQ0JwWkQwaVRVcFlMVEUyTFZSRldDMU9MVGRESWlCa1BTSk5NVE01SUMweU5EbElNVE0zVVRFeU5TQXRNalE1SURFeE9TQXRNak0xVmpJMU1Vd3hNakFnTnpNM1VURXpNQ0EzTlRBZ01UTTVJRGMxTUZFeE5USWdOelV3SURFMU9TQTNNelZXTFRJek5WRXhOVEVnTFRJME9TQXhOREVnTFRJME9VZ3hNemxhSWk4K1BIQmhkR2dnYVdROUlrMUtXQzB4TmkxVVJWZ3RTUzB4UkRjd1JpSWdaRDBpVFRNNUlESTRORkV4T0NBeU9EUWdNVGdnTWprMFVURTRJRE13TVNBME5TQXpNemhVT1RrZ016azRVVEV6TkNBME1qVWdNVFkwSURReU9WRXhOekFnTkRNeElETXpNaUEwTXpGUk5Ea3lJRFF6TVNBME9UY2dOREk1VVRVeE55QTBNalFnTlRFM0lEUXdNbEUxTVRjZ016ZzRJRFV3T0NBek56WlVORGcxSURNMk1GRTBOemtnTXpVNElETTRPU0F6TlRoVU1qazVJRE0xTmxFeU9UZ2dNelUxSURJNE15QXlOelJVTWpVeElERXdPVlF5TXpNZ01qQlJNakk0SURVZ01qRTFJQzAwVkRFNE5pQXRNVE5STVRVeklDMHhNeUF4TlRNZ01qQldNekJNTWpBeklERTVNbEV5TVRRZ01qSTRJREl5TnlBeU56SlVNalE0SURNek5rd3lOVFFnTXpVM1VUSTFOQ0F6TlRnZ01qQTRJRE0xT0ZFeU1EWWdNelU0SURFNU55QXpOVGhVTVRneklETTFPVkV4TURVZ016VTVJRFl4SURJNU5WRTFOaUF5T0RjZ05UTWdNamcyVkRNNUlESTRORm9pTHo0OGNHRjBhQ0JwWkQwaVRVcFlMVEUyTFZSRldDMU9MVEpESWlCa1BTSk5OemdnTXpWVU56Z2dOakJVT1RRZ01UQXpWREV6TnlBeE1qRlJNVFkxSURFeU1TQXhPRGNnT1RaVU1qRXdJRGhSTWpFd0lDMHlOeUF5TURFZ0xUWXdWREU0TUNBdE1URTNWREUxTkNBdE1UVTRWREV6TUNBdE1UZzFWREV4TnlBdE1UazBVVEV4TXlBdE1UazBJREV3TkNBdE1UZzFWRGsxSUMweE56SlJPVFVnTFRFMk9DQXhNRFlnTFRFMU5sUXhNekVnTFRFeU5sUXhOVGNnTFRjMlZERTNNeUF0TTFZNVRERTNNaUE0VVRFM01DQTNJREUyTnlBMlZERTJNU0F6VkRFMU1pQXhWREUwTUNBd1VURXhNeUF3SURrMklERTNXaUl2UGp4d1lYUm9JR2xrUFNKTlNsZ3RNVFl0VkVWWUxVa3RNVVEwTmpNaUlHUTlJazB4TnpNZ016Z3dVVEUzTXlBME1EVWdNVFUwSURRd05WRXhNekFnTkRBMUlERXdOQ0F6TnpaVU5qRWdNamczVVRZd0lESTROaUExT1NBeU9EUlVOVGdnTWpneFZEVTJJREkzT1ZRMU15QXlOemhVTkRrZ01qYzRWRFF4SURJM09FZ3lOMUV5TVNBeU9EUWdNakVnTWpnM1VUSXhJREk1TkNBeU9TQXpNVFpVTlRNZ016WTRWRGszSURReE9WUXhOakFnTkRReFVUSXdNaUEwTkRFZ01qSTFJRFF4TjFReU5Ea2dNell4VVRJME9TQXpORFFnTWpRMklETXpOVkV5TkRZZ016STVJREl6TVNBeU9URlVNakF3SURJd01sUXhPRElnTVRFelVURTRNaUE0TmlBeE9EY2dOamxSTWpBd0lESTJJREkxTUNBeU5sRXlPRGNnTWpZZ016RTVJRFl3VkRNMk9TQXhNemxVTXprNElESXlNbFEwTURrZ01qYzNVVFF3T1NBek1EQWdOREF4SURNeE4xUXpPRE1nTXpRelZETTJOU0F6TmpGVU16VTNJRE00TTFFek5UY2dOREExSURNM05pQTBNalJVTkRFM0lEUTBNMUUwTXpZZ05EUXpJRFExTVNBME1qVlVORFkzSURNMk4xRTBOamNnTXpRd0lEUTFOU0F5T0RSVU5ERTRJREUxT1ZRek5EY2dOREJVTWpReElDMHhNVkV4TnpjZ0xURXhJREV6T1NBeU1sRXhNRElnTlRRZ01UQXlJREV4TjFFeE1ESWdNVFE0SURFeE1DQXhPREZVTVRVeElESTVPRkV4TnpNZ016WXlJREUzTXlBek9EQmFJaTgrUEhCaGRHZ2dhV1E5SWsxS1dDMHhOaTFVUlZndFNTMHhSRGN3TXlJZ1pEMGlUVE0xSURJd01GRXpOU0F6TURJZ056UWdOREUxVkRFNE1DQTJNVEJVTXpFNUlEY3dORkV6TWpBZ056QTBJRE15TnlBM01EUlVNek01SURjd05WRXpPVE1nTnpBeElEUXlNeUEyTlRaUk5EWXlJRFU1TmlBME5qSWdORGsxVVRRMk1pQXpPREFnTkRFM0lESTJNVlF6TURJZ05qWlVNVFk0SUMweE1FZ3hOakZSTVRJMUlDMHhNQ0E1T1NBeE1GUTJNQ0EyTTFRME1TQXhNekJVTXpVZ01qQXdXazB6T0RNZ05UWTJVVE00TXlBMk5qZ2dNek13SURZMk9GRXlPVFFnTmpZNElESTJNQ0EyTWpOVU1qQTBJRFV5TVZReE56QWdOREl4VkRFMU55QXpOekZSTWpBMklETTNNQ0F5TlRRZ016Y3dURE0xTVNBek56RlJNelV5SURNM01pQXpOVGtnTkRBMFZETTNOU0EwT0RSVU16Z3pJRFUyTmxwTk1URXpJREV6TWxFeE1UTWdNallnTVRZMklESTJVVEU0TVNBeU5pQXhPVGdnTXpaVU1qTTVJRGMwVkRJNE55QXhOakZVTXpNMUlETXdOMHd6TkRBZ016STBTREUwTlZFeE5EVWdNekl4SURFek5pQXlPRFpVTVRJd0lESXdPRlF4TVRNZ01UTXlXaUl2UGp4d1lYUm9JR2xrUFNKTlNsZ3RNVFl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IQmhkR2dnYVdROUlrMUtXQzB4TmkxVVJWZ3RUaTB6UkNJZ1pEMGlUVFUySURNME4xRTFOaUF6TmpBZ056QWdNelkzU0Rjd04xRTNNaklnTXpVNUlEY3lNaUF6TkRkUk56SXlJRE16TmlBM01EZ2dNekk0VERNNU1DQXpNamRJTnpKUk5UWWdNek15SURVMklETTBOMXBOTlRZZ01UVXpVVFUySURFMk9DQTNNaUF4TnpOSU56QTRVVGN5TWlBeE5qTWdOekl5SURFMU0xRTNNaklnTVRRd0lEY3dOeUF4TXpOSU56QlJOVFlnTVRRd0lEVTJJREUxTTFvaUx6NDhjR0YwYUNCcFpEMGlUVXBZTFRFMkxWUkZXQzFNVHkweU1qRXhJaUJrUFNKTk5qQWdPVFE0VVRZeklEazFNQ0EyTmpVZ09UVXdTREV5TmpkTU1UTXlOU0E0TVRWUk1UTTROQ0EyTnpjZ01UTTRPQ0EyTmpsSU1UTTBPRXd4TXpReElEWTRNMUV4TXpJd0lEY3lOQ0F4TWpnMUlEYzJNVkV4TWpNMUlEZ3dPU0F4TVRjMElEZ3pPRlF4TURNeklEZzRNVlE0T0RJZ09EazRWRFk1T1NBNU1ESklOVGMwU0RVME0wZ3lOVEZNTWpVNUlEZzVNVkUzTWpJZ01qVTRJRGN5TkNBeU5USlJOekkxSURJMU1DQTNNalFnTWpRMlVUY3lNU0F5TkRNZ05EWXdJQzAxTmt3eE9UWWdMVE0xTmxFeE9UWWdMVE0xTnlBME1EY2dMVE0xTjFFME5Ua2dMVE0xTnlBMU5EZ2dMVE0xTjFRMk56WWdMVE0xT0ZFNE1USWdMVE0xT0NBNE9UWWdMVE0xTTFReE1EWXpJQzB6TXpKVU1USXdOQ0F0TWpnelZERXpNRGNnTFRFNU5sRXhNekk0SUMweE56QWdNVE0wT0NBdE1USTBTREV6T0RoUk1UTTRPQ0F0TVRJMUlERXpPREVnTFRFME5WUXhNelUySUMweU1UQlVNVE15TlNBdE1qazBUREV5TmpjZ0xUUTBPVXcyTmpZZ0xUUTFNRkUyTkNBdE5EVXdJRFl4SUMwME5EaFJOVFVnTFRRME5pQTFOU0F0TkRNNVVUVTFJQzAwTXpjZ05UY2dMVFF6TTB3MU9UQWdNVGMzVVRVNU1DQXhOemdnTlRVM0lESXlNbFEwTlRJZ016WTJWRE15TWlBMU5EUk1OVFlnT1RBNVREVTFJRGt5TkZFMU5TQTVORFVnTmpBZ09UUTRXaUl2UGp4d1lYUm9JR2xrUFNKTlNsZ3RNVFl0VkVWWUxVa3RNVVEwTmpRaUlHUTlJazAxT0RBZ016ZzFVVFU0TUNBME1EWWdOVGs1SURReU5GUTJOREVnTkRRelVUWTFPU0EwTkRNZ05qYzBJRFF5TlZRMk9UQWdNelk0VVRZNU1DQXpNemtnTmpjeElESTFNMUUyTlRZZ01UazNJRFkwTkNBeE5qRlVOakE1SURnd1ZEVTFOQ0F4TWxRME9ESWdMVEV4VVRRek9DQXRNVEVnTkRBMElEVlVNelUxSURRNFVUTTFOQ0EwTnlBek5USWdORFJSTXpFeElDMHhNU0F5TlRJZ0xURXhVVEl5TmlBdE1URWdNakF5SUMwMVZERTFOU0F4TkZReE1UZ2dOVE5VTVRBMElERXhObEV4TURRZ01UY3dJREV6T0NBeU5qSlVNVGN6SURNM09WRXhOek1nTXpnd0lERTNNeUF6T0RGUk1UY3pJRE01TUNBeE56TWdNemt6VkRFMk9TQTBNREJVTVRVNElEUXdORWd4TlRSUk1UTXhJRFF3TkNBeE1USWdNemcxVkRneUlETTBORlEyTlNBek1ESlVOVGNnTWpnd1VUVTFJREkzT0NBME1TQXlOemhJTWpkUk1qRWdNamcwSURJeElESTROMUV5TVNBeU9UTWdNamtnTXpFMVZEVXlJRE0yTmxRNU5pQTBNVGhVTVRZeElEUTBNVkV5TURRZ05EUXhJREl5TnlBME1UWlVNalV3SURNMU9GRXlOVEFnTXpRd0lESXhOeUF5TlRCVU1UZzBJREV4TVZFeE9EUWdOalVnTWpBMUlEUTJWREkxT0NBeU5sRXpNREVnTWpZZ016TTBJRGczVERNek9TQTVObFl4TVRsUk16TTVJREV5TWlBek16a2dNVEk0VkRNME1DQXhNelpVTXpReElERTBNMVF6TkRJZ01UVXlWRE0wTlNBeE5qVlVNelE0SURFNE1sUXpOVFFnTWpBMlZETTJNaUF5TXpoVU16Y3pJREk0TVZFME1ESWdNemsxSURRd05pQTBNRFJSTkRFNUlEUXpNU0EwTkRrZ05ETXhVVFEyT0NBME16RWdORGMxSURReU1WUTBPRE1nTkRBeVVUUTRNeUF6T0RrZ05EVTBJREkzTkZRME1qSWdNVFF5VVRReU1DQXhNekVnTkRJd0lERXdOMVl4TURCUk5ESXdJRGcxSURReU15QTNNVlEwTkRJZ05ESlVORGczSURJMlVUVTFPQ0F5TmlBMk1EQWdNVFE0VVRZd09TQXhOekVnTmpJd0lESXhNMVEyTXpJZ01qY3pVVFl6TWlBek1EWWdOakU1SURNeU5WUTFPVE1nTXpVM1ZEVTRNQ0F6T0RWYUlpOCtQSEJoZEdnZ2FXUTlJazFLV0MweE5pMVVSVmd0U1MweFJEUTJOU0lnWkQwaVRUVXlJREk0T1ZFMU9TQXpNekVnTVRBMklETTRObFF5TWpJZ05EUXlVVEkxTnlBME5ESWdNamcySURReU5GUXpNamtnTXpjNVVUTTNNU0EwTkRJZ05ETXdJRFEwTWxFME5qY2dORFF5SURRNU5DQTBNakJVTlRJeUlETTJNVkUxTWpJZ016TXlJRFV3T0NBek1UUlVORGd4SURJNU1sUTBOVGdnTWpnNFVUUXpPU0F5T0RnZ05ESTNJREk1T1ZRME1UVWdNekk0VVRReE5TQXpOelFnTkRZMUlETTVNVkUwTlRRZ05EQTBJRFF5TlNBME1EUlJOREV5SURRd05DQTBNRFlnTkRBeVVUTTJPQ0F6T0RZZ016VXdJRE16TmxFeU9UQWdNVEUxSURJNU1DQTNPRkV5T1RBZ05UQWdNekEySURNNFZETTBNU0F5TmxFek56Z2dNallnTkRFMElEVTVWRFEyTXlBeE5EQlJORFkySURFMU1DQTBOamtnTVRVeFZEUTROU0F4TlROSU5EZzVVVFV3TkNBeE5UTWdOVEEwSURFME5WRTFNRFFnTVRRMElEVXdNaUF4TXpSUk5EZzJJRGMzSURRME1DQXpNMVF6TXpNZ0xURXhVVEkyTXlBdE1URWdNakkzSURVeVVURTROaUF0TVRBZ01UTXpJQzB4TUVneE1qZFJOemdnTFRFd0lEVTNJREUyVkRNMUlEY3hVVE0xSURFd015QTFOQ0F4TWpOVU9Ua2dNVFF6VVRFME1pQXhORE1nTVRReUlERXdNVkV4TkRJZ09ERWdNVE13SURZMlZERXdOeUEwTmxRNU5DQTBNVXc1TVNBME1GRTVNU0F6T1NBNU55QXpObFF4TVRNZ01qbFVNVE15SURJMlVURTJPQ0F5TmlBeE9UUWdOekZSTWpBeklEZzNJREl4TnlBeE16bFVNalExSURJME4xUXlOakVnTXpFelVUSTJOaUF6TkRBZ01qWTJJRE0xTWxFeU5qWWdNemd3SURJMU1TQXpPVEpVTWpFM0lEUXdORkV4TnpjZ05EQTBJREUwTWlBek56SlVPVE1nTWprd1VUa3hJREk0TVNBNE9DQXlPREJVTnpJZ01qYzRTRFU0VVRVeUlESTROQ0ExTWlBeU9EbGFJaTgrUEhCaGRHZ2dhV1E5SWsxS1dDMHhOaTFVUlZndFNTMHhSRFEyTmlJZ1pEMGlUVEl4SURJNE4xRXlNU0F6TURFZ016WWdNek0xVkRnMElEUXdObFF4TlRnZ05EUXlVVEU1T1NBME5ESWdNakkwSURReE9WUXlOVEFnTXpVMVVUSTBPQ0F6TXpZZ01qUTNJRE16TkZFeU5EY2dNek14SURJek1TQXlPRGhVTVRrNElERTVNVlF4T0RJZ01UQTFVVEU0TWlBMk1pQXhPVFlnTkRWVU1qTTRJREkzVVRJMk1TQXlOeUF5T0RFZ016aFVNekV5SURZeFZETXpPU0E1TkZFek16a2dPVFVnTXpRMElERXhORlF6TlRnZ01UY3pWRE0zTnlBeU5EZFJOREUxSURNNU55QTBNVGtnTkRBMFVUUXpNaUEwTXpFZ05EWXlJRFF6TVZFME56VWdORE14SURRNE15QTBNalJVTkRrMElEUXhNbFEwT1RZZ05EQXpVVFE1TmlBek9UQWdORFEzSURFNU0xUXpPVEVnTFRJelVUTTJNeUF0TVRBMklESTVOQ0F0TVRVMVZERTFOaUF0TWpBMVVURXhNU0F0TWpBMUlEYzNJQzB4T0ROVU5ETWdMVEV4TjFFME15QXRPVFVnTlRBZ0xUZ3dWRFk1SUMwMU9GUTRPU0F0TkRoVU1UQTJJQzAwTlZFeE5UQWdMVFExSURFMU1DQXRPRGRSTVRVd0lDMHhNRGNnTVRNNElDMHhNakpVTVRFMUlDMHhOREpVTVRBeUlDMHhORGRNT1RrZ0xURTBPRkV4TURFZ0xURTFNeUF4TVRnZ0xURTJNRlF4TlRJZ0xURTJOMGd4TmpCUk1UYzNJQzB4TmpjZ01UZzJJQzB4TmpWUk1qRTVJQzB4TlRZZ01qUTNJQzB4TWpkVU1qa3dJQzAyTlZRek1UTWdMVGxVTXpJeElESXhURE14TlNBeE4xRXpNRGtnTVRNZ01qazJJRFpVTWpjd0lDMDJVVEkxTUNBdE1URWdNak14SUMweE1WRXhPRFVnTFRFeElERTFNQ0F4TVZReE1EUWdPREpSTVRBeklEZzVJREV3TXlBeE1UTlJNVEF6SURFM01DQXhNemdnTWpZeVZERTNNeUF6TnpsUk1UY3pJRE00TUNBeE56TWdNemd4VVRFM015QXpPVEFnTVRjeklETTVNMVF4TmprZ05EQXdWREUxT0NBME1EUklNVFUwVVRFek1TQTBNRFFnTVRFeUlETTROVlE0TWlBek5EUlVOalVnTXpBeVZEVTNJREk0TUZFMU5TQXlOemdnTkRFZ01qYzRTREkzVVRJeElESTROQ0F5TVNBeU9EZGFJaTgrUEhCaGRHZ2dhV1E5SWsxS1dDMHhOaTFVUlZndFNTMHhSRFEyTnlJZ1pEMGlUVE0wTnlBek16aFJNek0zSURNek9DQXlPVFFnTXpRNVZESXpNU0F6TmpCUk1qRXhJRE0yTUNBeE9UY2dNelUyVkRFM05DQXpORFpVTVRZeUlETXpOVlF4TlRVZ016STBUREUxTXlBek1qQlJNVFV3SURNeE55QXhNemdnTXpFM1VURXhOeUF6TVRjZ01URTNJRE15TlZFeE1UY2dNek13SURFeU1DQXpNemxSTVRNeklETTNPQ0F4TmpNZ05EQTJWREl5T1NBME5EQlJNalF4SURRME1pQXlORFlnTkRReVVUSTNNU0EwTkRJZ01qa3hJRFF5TlZRek1qa2dNemt5VkRNMk55QXpOelZSTXpnNUlETTNOU0EwTVRFZ05EQTRWRFF6TkNBME5ERlJORE0xSURRME1pQTBORGtnTkRReVNEUTJNbEUwTmpnZ05ETTJJRFEyT0NBME16UlJORFk0SURRek1DQTBOak1nTkRJd1ZEUTBPU0F6T1RsVU5ETXlJRE0zTjFRME1UZ2dNelU0VERReE1TQXpORGxSTXpZNElESTVPQ0F5TnpVZ01qRTBWREUyTUNBeE1EWk1NVFE0SURrMFRERTJNeUE1TTFFeE9EVWdPVE1nTWpJM0lEZ3lWREk1TUNBM01WRXpNamdnTnpFZ016WXdJRGt3VkRRd01pQXhOREJSTkRBMklERTBPU0EwTURrZ01UVXhWRFF5TkNBeE5UTlJORFF6SURFMU15QTBORE1nTVRRelVUUTBNeUF4TXpnZ05EUXlJREV6TkZFME1qVWdOeklnTXpjMklETXhWREkzT0NBdE1URlJNalV5SUMweE1TQXlNeklnTmxReE9UTWdOREJVTVRVMUlEVTNVVEV4TVNBMU55QTNOaUF0TTFFM01DQXRNVEVnTlRrZ0xURXhTRFUwU0RReFVUTTFJQzAxSURNMUlDMHlVVE0xSURFeklEa3pJRGcwVVRFek1pQXhNamtnTWpJMUlESXhORlF6TkRBZ016SXlVVE0xTWlBek16Z2dNelEzSURNek9Gb2lMejQ4TDJSbFpuTStQR2NnYzNSeWIydGxQU0pqZFhKeVpXNTBRMjlzYjNJaUlHWnBiR3c5SW1OMWNuSmxiblJEYjJ4dmNpSWdjM1J5YjJ0bExYZHBaSFJvUFNJd0lpQjBjbUZ1YzJadmNtMDlJbk5qWVd4bEtERXNMVEVwSWo0OFp5QmtZWFJoTFcxdGJDMXViMlJsUFNKdFlYUm9JajQ4WnlCa1lYUmhMVzF0YkMxdWIyUmxQU0p0YVNJK1BIVnpaU0JrWVhSaExXTTlJakZFTkRReklpQjRiR2x1YXpwb2NtVm1QU0lqVFVwWUxURTJMVlJGV0MxSkxURkVORFF6SWk4K1BDOW5QanhuSUdSaGRHRXRiVzFzTFc1dlpHVTlJbTFwSWlCMGNtRnVjMlp2Y20wOUluUnlZVzV6YkdGMFpTZzNOVEVzTUNraVBqeDFjMlVnWkdGMFlTMWpQU0l4UkRRMVJpSWdlR3hwYm1zNmFISmxaajBpSTAxS1dDMHhOaTFVUlZndFNTMHhSRFExUmlJdlBqd3ZaejQ4WnlCa1lYUmhMVzF0YkMxdWIyUmxQU0p0YnlJZ2RISmhibk5tYjNKdFBTSjBjbUZ1YzJ4aGRHVW9NVEl3TWl3d0tTSStQSFZ6WlNCa1lYUmhMV005SWpJNElpQjRiR2x1YXpwb2NtVm1QU0lqVFVwWUxURTJMVlJGV0MxT0xUSTRJaTgrUEM5blBqeG5JR1JoZEdFdGJXMXNMVzV2WkdVOUltMXBJaUIwY21GdWMyWnZjbTA5SW5SeVlXNXpiR0YwWlNneE5Ua3hMREFwSWo0OGRYTmxJR1JoZEdFdFl6MGlNVVEwTkRnaUlIaHNhVzVyT21oeVpXWTlJaU5OU2xndE1UWXRWRVZZTFVrdE1VUTBORGdpTHo0OEwyYytQR2NnWkdGMFlTMXRiV3d0Ym05a1pUMGliV2tpSUhSeVlXNXpabTl5YlQwaWRISmhibk5zWVhSbEtESXpOVGdzTUNraVBqeDFjMlVnWkdGMFlTMWpQU0l4UkRRME9DSWdlR3hwYm1zNmFISmxaajBpSTAxS1dDMHhOaTFVUlZndFNTMHhSRFEwT0NJdlBqd3ZaejQ4WnlCa1lYUmhMVzF0YkMxdWIyUmxQU0p0YVNJZ2RISmhibk5tYjNKdFBTSjBjbUZ1YzJ4aGRHVW9NekV5TlN3d0tTSStQSFZ6WlNCa1lYUmhMV005SWpGRU5ETTJJaUI0YkdsdWF6cG9jbVZtUFNJalRVcFlMVEUyTFZSRldDMUpMVEZFTkRNMklpOCtQQzluUGp4bklHUmhkR0V0Ylcxc0xXNXZaR1U5SW0xcElpQjBjbUZ1YzJadmNtMDlJblJ5WVc1emJHRjBaU2d6T0RnMUxEQXBJajQ4ZFhObElHUmhkR0V0WXowaU1VUTBNellpSUhoc2FXNXJPbWh5WldZOUlpTk5TbGd0TVRZdFZFVllMVWt0TVVRME16WWlMejQ4TDJjK1BHY2daR0YwWVMxdGJXd3RibTlrWlQwaWJXa2lJSFJ5WVc1elptOXliVDBpZEhKaGJuTnNZWFJsS0RRMk5EVXNNQ2tpUGp4MWMyVWdaR0YwWVMxalBTSXhSRFEwT0NJZ2VHeHBibXM2YUhKbFpqMGlJMDFLV0MweE5pMVVSVmd0U1MweFJEUTBPQ0l2UGp3dlp6NDhaeUJrWVhSaExXMXRiQzF1YjJSbFBTSlVaVmhCZEc5dElpQmtZWFJoTFcxcWVDMTBaWGhqYkdGemN6MGlUMUpFSWlCMGNtRnVjMlp2Y20wOUluUnlZVzV6YkdGMFpTZzFOREV5TERBcElqNDhaeUJrWVhSaExXMXRiQzF1YjJSbFBTSnRieUlnZEhKaGJuTm1iM0p0UFNKMGNtRnVjMnhoZEdVb01DQXRNQzQxS1NJK1BIVnpaU0JrWVhSaExXTTlJamRESWlCNGJHbHVhenBvY21WbVBTSWpUVXBZTFRFMkxWUkZXQzFPTFRkRElpOCtQQzluUGp3dlp6NDhaeUJrWVhSaExXMXRiQzF1YjJSbFBTSnRhU0lnZEhKaGJuTm1iM0p0UFNKMGNtRnVjMnhoZEdVb05UWTVNQ3d3S1NJK1BIVnpaU0JrWVhSaExXTTlJakZFTnpCR0lpQjRiR2x1YXpwb2NtVm1QU0lqVFVwWUxURTJMVlJGV0MxSkxURkVOekJHSWk4K1BDOW5QanhuSUdSaGRHRXRiVzFzTFc1dlpHVTlJbTF2SWlCMGNtRnVjMlp2Y20wOUluUnlZVzV6YkdGMFpTZzJNakEzTERBcElqNDhkWE5sSUdSaGRHRXRZejBpTWtNaUlIaHNhVzVyT21oeVpXWTlJaU5OU2xndE1UWXRWRVZZTFU0dE1rTWlMejQ4TDJjK1BHY2daR0YwWVMxdGJXd3RibTlrWlQwaWJXa2lJSFJ5WVc1elptOXliVDBpZEhKaGJuTnNZWFJsS0RZMk5URXVOeXd3S1NJK1BIVnpaU0JrWVhSaExXTTlJakZFTkRZeklpQjRiR2x1YXpwb2NtVm1QU0lqVFVwWUxURTJMVlJGV0MxSkxURkVORFl6SWk4K1BDOW5QanhuSUdSaGRHRXRiVzFzTFc1dlpHVTlJbTF2SWlCMGNtRnVjMlp2Y20wOUluUnlZVzV6YkdGMFpTZzNNVE0yTGpjc01Da2lQangxYzJVZ1pHRjBZUzFqUFNJeVF5SWdlR3hwYm1zNmFISmxaajBpSTAxS1dDMHhOaTFVUlZndFRpMHlReUl2UGp3dlp6NDhaeUJrWVhSaExXMXRiQzF1YjJSbFBTSnRhU0lnZEhKaGJuTm1iM0p0UFNKMGNtRnVjMnhoZEdVb056VTRNUzR6TERBcElqNDhkWE5sSUdSaGRHRXRZejBpTVVRM01ETWlJSGhzYVc1ck9taHlaV1k5SWlOTlNsZ3RNVFl0VkVWWUxVa3RNVVEzTURNaUx6NDhMMmMrUEdjZ1pHRjBZUzF0Yld3dGJtOWtaVDBpYlc4aUlIUnlZVzV6Wm05eWJUMGlkSEpoYm5Oc1lYUmxLRGd3TlRBdU15d3dLU0krUEhWelpTQmtZWFJoTFdNOUlqSTVJaUI0YkdsdWF6cG9jbVZtUFNJalRVcFlMVEUyTFZSRldDMU9MVEk1SWk4K1BDOW5QanhuSUdSaGRHRXRiVzFzTFc1dlpHVTlJbTF2SWlCMGNtRnVjMlp2Y20wOUluUnlZVzV6YkdGMFpTZzROekUzTGpFc01Da2lQangxYzJVZ1pHRjBZUzFqUFNJelJDSWdlR3hwYm1zNmFISmxaajBpSTAxS1dDMHhOaTFVUlZndFRpMHpSQ0l2UGp3dlp6NDhaeUJrWVhSaExXMXRiQzF1YjJSbFBTSnRkVzVrWlhJaUlIUnlZVzV6Wm05eWJUMGlkSEpoYm5Oc1lYUmxLRGszTnpJdU9Td3dLU0krUEdjZ1pHRjBZUzF0Yld3dGJtOWtaVDBpYlc4aVBqeDFjMlVnWkdGMFlTMWpQU0l5TWpFeElpQjRiR2x1YXpwb2NtVm1QU0lqVFVwWUxURTJMVlJGV0MxTVR5MHlNakV4SWk4K1BDOW5QanhuSUdSaGRHRXRiVzFzTFc1dlpHVTlJbTFwSWlCMGNtRnVjMlp2Y20wOUluUnlZVzV6YkdGMFpTZzBOamd1T1N3dE1UQTFNQ2tnYzJOaGJHVW9NQzQzTURjcElqNDhkWE5sSUdSaGRHRXRZejBpTVVRME5qUWlJSGhzYVc1ck9taHlaV1k5SWlOTlNsZ3RNVFl0VkVWWUxVa3RNVVEwTmpRaUx6NDhMMmMrUEM5blBqeG5JR1JoZEdFdGJXMXNMVzV2WkdVOUltMTFibVJsY2lJZ2RISmhibk5tYjNKdFBTSjBjbUZ1YzJ4aGRHVW9NVEV6T0RNdU5pd3dLU0krUEdjZ1pHRjBZUzF0Yld3dGJtOWtaVDBpYlc4aVBqeDFjMlVnWkdGMFlTMWpQU0l5TWpFeElpQjRiR2x1YXpwb2NtVm1QU0lqVFVwWUxURTJMVlJGV0MxTVR5MHlNakV4SWk4K1BDOW5QanhuSUdSaGRHRXRiVzFzTFc1dlpHVTlJbTFwSWlCMGNtRnVjMlp2Y20wOUluUnlZVzV6YkdGMFpTZzFNVGt1T0N3dE1UQTFNQ2tnYzJOaGJHVW9NQzQzTURjcElqNDhkWE5sSUdSaGRHRXRZejBpTVVRME5qVWlJSGhzYVc1ck9taHlaV1k5SWlOTlNsZ3RNVFl0VkVWWUxVa3RNVVEwTmpVaUx6NDhMMmMrUEM5blBqeG5JR1JoZEdFdGJXMXNMVzV2WkdVOUltMTFibVJsY2lJZ2RISmhibk5tYjNKdFBTSjBjbUZ1YzJ4aGRHVW9NVEk1T1RRdU1pd3dLU0krUEdjZ1pHRjBZUzF0Yld3dGJtOWtaVDBpYlc4aVBqeDFjMlVnWkdGMFlTMWpQU0l5TWpFeElpQjRiR2x1YXpwb2NtVm1QU0lqVFVwWUxURTJMVlJGV0MxTVR5MHlNakV4SWk4K1BDOW5QanhuSUdSaGRHRXRiVzFzTFc1dlpHVTlJbTFwSWlCMGNtRnVjMlp2Y20wOUluUnlZVzV6YkdGMFpTZzFORGd1T0N3dE1UQTFNQ2tnYzJOaGJHVW9NQzQzTURjcElqNDhkWE5sSUdSaGRHRXRZejBpTVVRME5qWWlJSGhzYVc1ck9taHlaV1k5SWlOTlNsZ3RNVFl0VkVWWUxVa3RNVVEwTmpZaUx6NDhMMmMrUEM5blBqeG5JR1JoZEdFdGJXMXNMVzV2WkdVOUltMTFibVJsY2lJZ2RISmhibk5tYjNKdFBTSjBjbUZ1YzJ4aGRHVW9NVFEyTURRdU9Td3dLU0krUEdjZ1pHRjBZUzF0Yld3dGJtOWtaVDBpYlc4aVBqeDFjMlVnWkdGMFlTMWpQU0l5TWpFeElpQjRiR2x1YXpwb2NtVm1QU0lqVFVwWUxURTJMVlJGV0MxTVR5MHlNakV4SWk4K1BDOW5QanhuSUdSaGRHRXRiVzFzTFc1dlpHVTlJbTFwSWlCMGNtRnVjMlp2Y20wOUluUnlZVzV6YkdGMFpTZzFOVGN1Tml3dE1UQTFNQ2tnYzJOaGJHVW9NQzQzTURjcElqNDhkWE5sSUdSaGRHRXRZejBpTVVRME5qY2lJSGhzYVc1ck9taHlaV1k5SWlOTlNsZ3RNVFl0VkVWWUxVa3RNVVEwTmpjaUx6NDhMMmMrUEM5blBqeG5JR1JoZEdFdGJXMXNMVzV2WkdVOUltMXBJaUIwY21GdWMyWnZjbTA5SW5SeVlXNXpiR0YwWlNneE5qSXhOUzQyTERBcElqNDhkWE5sSUdSaGRHRXRZejBpTVVRME5ETWlJSGhzYVc1ck9taHlaV1k5SWlOTlNsZ3RNVFl0VkVWWUxVa3RNVVEwTkRNaUx6NDhMMmMrUEdjZ1pHRjBZUzF0Yld3dGJtOWtaVDBpYldraUlIUnlZVzV6Wm05eWJUMGlkSEpoYm5Oc1lYUmxLREUyT1RZMkxqWXNNQ2tpUGp4MWMyVWdaR0YwWVMxalBTSXhSRFExUmlJZ2VHeHBibXM2YUhKbFpqMGlJMDFLV0MweE5pMVVSVmd0U1MweFJEUTFSaUl2UGp3dlp6NDhaeUJrWVhSaExXMXRiQzF1YjJSbFBTSnRieUlnZEhKaGJuTm1iM0p0UFNKMGNtRnVjMnhoZEdVb01UYzBNVGN1Tml3d0tTSStQSFZ6WlNCa1lYUmhMV005SWpJNElpQjRiR2x1YXpwb2NtVm1QU0lqVFVwWUxURTJMVlJGV0MxT0xUSTRJaTgrUEM5blBqeG5JR1JoZEdFdGJXMXNMVzV2WkdVOUltMXBJaUIwY21GdWMyWnZjbTA5SW5SeVlXNXpiR0YwWlNneE56Z3dOaTQyTERBcElqNDhkWE5sSUdSaGRHRXRZejBpTVVRME5EZ2lJSGhzYVc1ck9taHlaV1k5SWlOTlNsZ3RNVFl0VkVWWUxVa3RNVVEwTkRnaUx6NDhMMmMrUEdjZ1pHRjBZUzF0Yld3dGJtOWtaVDBpYldraUlIUnlZVzV6Wm05eWJUMGlkSEpoYm5Oc1lYUmxLREU0TlRjekxqWXNNQ2tpUGp4MWMyVWdaR0YwWVMxalBTSXhSRFEwT0NJZ2VHeHBibXM2YUhKbFpqMGlJMDFLV0MweE5pMVVSVmd0U1MweFJEUTBPQ0l2UGp3dlp6NDhaeUJrWVhSaExXMXRiQzF1YjJSbFBTSnRhU0lnZEhKaGJuTm1iM0p0UFNKMGNtRnVjMnhoZEdVb01Ua3pOREF1Tml3d0tTSStQSFZ6WlNCa1lYUmhMV005SWpGRU5ETTJJaUI0YkdsdWF6cG9jbVZtUFNJalRVcFlMVEUyTFZSRldDMUpMVEZFTkRNMklpOCtQQzluUGp4bklHUmhkR0V0Ylcxc0xXNXZaR1U5SW0xcElpQjBjbUZ1YzJadmNtMDlJblJ5WVc1emJHRjBaU2d5TURFd01DNDJMREFwSWo0OGRYTmxJR1JoZEdFdFl6MGlNVVEwTXpZaUlIaHNhVzVyT21oeVpXWTlJaU5OU2xndE1UWXRWRVZZTFVrdE1VUTBNellpTHo0OEwyYytQR2NnWkdGMFlTMXRiV3d0Ym05a1pUMGliV2tpSUhSeVlXNXpabTl5YlQwaWRISmhibk5zWVhSbEtESXdPRFl3TGpZc01Da2lQangxYzJVZ1pHRjBZUzFqUFNJeFJEUTBPQ0lnZUd4cGJtczZhSEpsWmowaUkwMUtXQzB4TmkxVVJWZ3RTUzB4UkRRME9DSXZQand2Wno0OFp5QmtZWFJoTFcxdGJDMXViMlJsUFNKdGJ5SWdkSEpoYm5ObWIzSnRQU0owY21GdWMyeGhkR1VvTWpFMk1qY3VOaXd3S1NJK1BIVnpaU0JrWVhSaExXTTlJakpESWlCNGJHbHVhenBvY21WbVBTSWpUVXBZTFRFMkxWUkZXQzFPTFRKRElpOCtQQzluUGp4bklHUmhkR0V0Ylcxc0xXNXZaR1U5SW0xcElpQjBjbUZ1YzJadmNtMDlJblJ5WVc1emJHRjBaU2d5TWpBM01pNHlMREFwSWo0OGRYTmxJR1JoZEdFdFl6MGlNVVEwTmpRaUlIaHNhVzVyT21oeVpXWTlJaU5OU2xndE1UWXRWRVZZTFVrdE1VUTBOalFpTHo0OEwyYytQR2NnWkdGMFlTMXRiV3d0Ym05a1pUMGliV2tpSUhSeVlXNXpabTl5YlQwaWRISmhibk5zWVhSbEtESXlOemc0TGpJc01Da2lQangxYzJVZ1pHRjBZUzFqUFNJeFJEUTJOU0lnZUd4cGJtczZhSEpsWmowaUkwMUtXQzB4TmkxVVJWZ3RTUzB4UkRRMk5TSXZQand2Wno0OFp5QmtZWFJoTFcxdGJDMXViMlJsUFNKdGFTSWdkSEpoYm5ObWIzSnRQU0owY21GdWMyeGhkR1VvTWpNek5qQXVNaXd3S1NJK1BIVnpaU0JrWVhSaExXTTlJakZFTkRZMklpQjRiR2x1YXpwb2NtVm1QU0lqVFVwWUxURTJMVlJGV0MxSkxURkVORFkySWk4K1BDOW5QanhuSUdSaGRHRXRiVzFzTFc1dlpHVTlJbTFwSWlCMGNtRnVjMlp2Y20wOUluUnlZVzV6YkdGMFpTZ3lNemcxTUM0eUxEQXBJajQ4ZFhObElHUmhkR0V0WXowaU1VUTBOamNpSUhoc2FXNXJPbWh5WldZOUlpTk5TbGd0TVRZdFZFVllMVWt0TVVRME5qY2lMejQ4TDJjK1BHY2daR0YwWVMxdGJXd3RibTlrWlQwaVZHVllRWFJ2YlNJZ1pHRjBZUzF0YW5ndGRHVjRZMnhoYzNNOUlrOVNSQ0lnZEhKaGJuTm1iM0p0UFNKMGNtRnVjMnhoZEdVb01qUXpNVFV1TWl3d0tTSStQR2NnWkdGMFlTMXRiV3d0Ym05a1pUMGliVzhpSUhSeVlXNXpabTl5YlQwaWRISmhibk5zWVhSbEtEQWdMVEF1TlNraVBqeDFjMlVnWkdGMFlTMWpQU0kzUXlJZ2VHeHBibXM2YUhKbFpqMGlJMDFLV0MweE5pMVVSVmd0VGkwM1F5SXZQand2Wno0OEwyYytQR2NnWkdGMFlTMXRiV3d0Ym05a1pUMGliV2tpSUhSeVlXNXpabTl5YlQwaWRISmhibk5zWVhSbEtESTBOVGt6TGpJc01Da2lQangxYzJVZ1pHRjBZUzFqUFNJeFJEY3dSaUlnZUd4cGJtczZhSEpsWmowaUkwMUtXQzB4TmkxVVJWZ3RTUzB4UkRjd1JpSXZQand2Wno0OFp5QmtZWFJoTFcxdGJDMXViMlJsUFNKdGJ5SWdkSEpoYm5ObWIzSnRQU0owY21GdWMyeGhkR1VvTWpVeE1UQXVNaXd3S1NJK1BIVnpaU0JrWVhSaExXTTlJakpESWlCNGJHbHVhenBvY21WbVBTSWpUVXBZTFRFMkxWUkZXQzFPTFRKRElpOCtQQzluUGp4bklHUmhkR0V0Ylcxc0xXNXZaR1U5SW0xcElpQjBjbUZ1YzJadmNtMDlJblJ5WVc1emJHRjBaU2d5TlRVMU5DNDVMREFwSWo0OGRYTmxJR1JoZEdFdFl6MGlNVVEwTmpNaUlIaHNhVzVyT21oeVpXWTlJaU5OU2xndE1UWXRWRVZZTFVrdE1VUTBOak1pTHo0OEwyYytQR2NnWkdGMFlTMXRiV3d0Ym05a1pUMGliVzhpSUhSeVlXNXpabTl5YlQwaWRISmhibk5zWVhSbEtESTJNRE01TGprc01Da2lQangxYzJVZ1pHRjBZUzFqUFNJeVF5SWdlR3hwYm1zNmFISmxaajBpSTAxS1dDMHhOaTFVUlZndFRpMHlReUl2UGp3dlp6NDhaeUJrWVhSaExXMXRiQzF1YjJSbFBTSnRhU0lnZEhKaGJuTm1iM0p0UFNKMGNtRnVjMnhoZEdVb01qWTBPRFF1Tml3d0tTSStQSFZ6WlNCa1lYUmhMV005SWpGRU56QXpJaUI0YkdsdWF6cG9jbVZtUFNJalRVcFlMVEUyTFZSRldDMUpMVEZFTnpBeklpOCtQQzluUGp4bklHUmhkR0V0Ylcxc0xXNXZaR1U5SW0xdklpQjBjbUZ1YzJadmNtMDlJblJ5WVc1emJHRjBaU2d5TmprMU15NDJMREFwSWo0OGRYTmxJR1JoZEdFdFl6MGlNamtpSUhoc2FXNXJPbWh5WldZOUlpTk5TbGd0TVRZdFZFVllMVTR0TWpraUx6NDhMMmMrUEM5blBqd3ZaejQ4TDNOMlp6ND0iLAoJIlJlYWxWaWV3U2l6ZUpzb24iIDogIntcImhlaWdodFwiOjc4NS43MTQyNjM5MTYwMTU2LFwid2lkdGhcIjo5MTc4LjU3MTE2Njk5MjE4OH0iCn0K"/>
    </extobj>
    <extobj name="2384804F-3998-4D57-9195-F3826E402611-15">
      <extobjdata type="2384804F-3998-4D57-9195-F3826E402611" data="ewoJIkltZ1NldHRpbmdKc29uIiA6ICJ7XCJoZWlnaHRcIjoxNC4yODU3MTQyODU3MTQyODUsXCJ3aWR0aFwiOjgzLjAzNTcxNDI4NTcxNDI4fSIsCgkiTGF0ZXgiIDogIiAgICBTIOKGkiBTK1MiLAoJIkxhdGV4SW1nQmFzZTY0IiA6ICJQSE4yWnlCNGJXeHVjejBpYUhSMGNEb3ZMM2QzZHk1M015NXZjbWN2TWpBd01DOXpkbWNpSUhkcFpIUm9QU0l4TUM0Mk5qTmxlQ0lnYUdWcFoyaDBQU0l4TGpjNE1XVjRJaUJ5YjJ4bFBTSnBiV2NpSUdadlkzVnpZV0pzWlQwaVptRnNjMlVpSUhacFpYZENiM2c5SWpBZ0xUY3dOU0EwTnpFeklEYzROeUlnZUcxc2JuTTZlR3hwYm1zOUltaDBkSEE2THk5M2QzY3Vkek11YjNKbkx6RTVPVGt2ZUd4cGJtc2lJR0Z5YVdFdGFHbGtaR1Z1UFNKMGNuVmxJaUJ6ZEhsc1pUMGlkbVZ5ZEdsallXd3RZV3hwWjI0NklDMHdMakU0Tm1WNE95QnRZWGd0ZDJsa2RHZzZJRGs0SlRzaVBqeGtaV1p6UGp4d1lYUm9JR2xrUFNKTlNsZ3RNaTFVUlZndFNTMHhSRFEwTmlJZ1pEMGlUVE13T0NBeU5GRXpOamNnTWpRZ05ERTJJRGMyVkRRMk5pQXhPVGRSTkRZMklESTJNQ0EwTVRRZ01qZzBVVE13T0NBek1URWdNamM0SURNeU1WUXlNellnTXpReFVURTNOaUF6T0RNZ01UYzJJRFEyTWxFeE56WWdOVEl6SURJd09DQTFOek5VTWpjeklEWTBPRkV6TURJZ05qY3pJRE0wTXlBMk9EaFVOREEzSURjd05FZzBNVGhJTkRJMVVUVXlNU0EzTURRZ05UWTBJRFkwTUZFMU5qVWdOalF3SURVM055QTJOVE5VTmpBeklEWTRNbFEyTWpNZ056QTBVVFl5TkNBM01EUWdOakkzSURjd05GUTJNeklnTnpBMVVUWTBOU0EzTURVZ05qUTFJRFk1T0ZRMk1UY2dOVGMzVkRVNE5TQTBOVGxVTlRZNUlEUTFObEUxTkRrZ05EVTJJRFUwT1NBME5qVlJOVFE1SURRM01TQTFOVEFnTkRjMVVUVTFNQ0EwTnpnZ05UVXhJRFE1TkZRMU5UTWdOVEl3VVRVMU15QTFOVFFnTlRRMElEVTNPVlExTWpZZ05qRTJWRFV3TVNBMk5ERlJORFkxSURZMk1pQTBNVGtnTmpZeVVUTTJNaUEyTmpJZ016RXpJRFl4TmxReU5qTWdOVEV3VVRJMk15QTBPREFnTWpjNElEUTFPRlF6TVRrZ05ESTNVVE15TXlBME1qVWdNemc1SURRd09GUTBOVFlnTXprd1VUUTVNQ0F6TnprZ05USXlJRE0wTWxRMU5UUWdNalF5VVRVMU5DQXlNVFlnTlRRMklERTRObEUxTkRFZ01UWTBJRFV5T0NBeE16ZFVORGt5SURjNFZEUXlOaUF4T0ZRek16SWdMVEl3VVRNeU1DQXRNaklnTWprNElDMHlNbEV4T1RrZ0xUSXlJREUwTkNBek0wd3hNelFnTkRSTU1UQTJJREV6VVRneklDMHhOQ0EzT0NBdE1UaFVOalVnTFRJeVVUVXlJQzB5TWlBMU1pQXRNVFJSTlRJZ0xURXhJREV4TUNBeU1qRlJNVEV5SURJeU55QXhNekFnTWpJM1NERTBNMUV4TkRrZ01qSXhJREUwT1NBeU1UWlJNVFE1SURJeE5DQXhORGdnTWpBM1ZERTBOQ0F4T0RaVU1UUXlJREUxTTFFeE5EUWdNVEUwSURFMk1DQTROMVF5TURNZ05EZFVNalUxSURJNVZETXdPQ0F5TkZvaUx6NDhjR0YwYUNCcFpEMGlUVXBZTFRJdFZFVllMVTR0TWpFNU1pSWdaRDBpVFRVMklESXpOMVExTmlBeU5UQlVOekFnTWpjd1NEZ3pOVkUzTVRrZ016VTNJRFk1TWlBME9UTlJOamt5SURRNU5DQTJPVElnTkRrMlZEWTVNU0EwT1RsUk5qa3hJRFV4TVNBM01EZ2dOVEV4U0RjeE1WRTNNakFnTlRFeElEY3lNeUExTVRCVU56STVJRFV3TmxRM016SWdORGszVkRjek5TQTBPREZVTnpReklEUTFObEUzTmpVZ016ZzVJRGd4TmlBek16WlVPVE0xSURJMk1WRTVORFFnTWpVNElEazBOQ0F5TlRCUk9UUTBJREkwTkNBNU16a2dNalF4VkRreE5TQXlNekZVT0RjM0lESXhNbEU0TXpZZ01UZzJJRGd3TmlBeE5USlVOell4SURnMVZEYzBNQ0F6TlZRM016SWdORkUzTXpBZ0xUWWdOekkzSUMwNFZEY3hNU0F0TVRGUk5qa3hJQzB4TVNBMk9URWdNRkUyT1RFZ055QTJPVFlnTWpWUk56STRJREUxTVNBNE16VWdNak13U0Rjd1VUVTJJREl6TnlBMU5pQXlOVEJhSWk4K1BIQmhkR2dnYVdROUlrMUtXQzB5TFZSRldDMU9MVEpDSWlCa1BTSk5OVFlnTWpNM1ZEVTJJREkxTUZRM01DQXlOekJJTXpZNVZqUXlNRXd6TnpBZ05UY3dVVE00TUNBMU9ETWdNemc1SURVNE0xRTBNRElnTlRneklEUXdPU0ExTmpoV01qY3dTRGN3TjFFM01qSWdNall5SURjeU1pQXlOVEJVTnpBM0lESXpNRWcwTURsV0xUWTRVVFF3TVNBdE9ESWdNemt4SUMwNE1rZ3pPRGxJTXpnM1VUTTNOU0F0T0RJZ016WTVJQzAyT0ZZeU16QklOekJSTlRZZ01qTTNJRFUySURJMU1Gb2lMejQ4TDJSbFpuTStQR2NnYzNSeWIydGxQU0pqZFhKeVpXNTBRMjlzYjNJaUlHWnBiR3c5SW1OMWNuSmxiblJEYjJ4dmNpSWdjM1J5YjJ0bExYZHBaSFJvUFNJd0lpQjBjbUZ1YzJadmNtMDlJbk5qWVd4bEtERXNMVEVwSWo0OFp5QmtZWFJoTFcxdGJDMXViMlJsUFNKdFlYUm9JajQ4WnlCa1lYUmhMVzF0YkMxdWIyUmxQU0p0YVNJK1BIVnpaU0JrWVhSaExXTTlJakZFTkRRMklpQjRiR2x1YXpwb2NtVm1QU0lqVFVwWUxUSXRWRVZZTFVrdE1VUTBORFlpTHo0OEwyYytQR2NnWkdGMFlTMXRiV3d0Ym05a1pUMGliVzhpSUhSeVlXNXpabTl5YlQwaWRISmhibk5zWVhSbEtEa3lNaTQ0TERBcElqNDhkWE5sSUdSaGRHRXRZejBpTWpFNU1pSWdlR3hwYm1zNmFISmxaajBpSTAxS1dDMHlMVlJGV0MxT0xUSXhPVElpTHo0OEwyYytQR2NnWkdGMFlTMXRiV3d0Ym05a1pUMGliV2tpSUhSeVlXNXpabTl5YlQwaWRISmhibk5zWVhSbEtESXlNREF1Tml3d0tTSStQSFZ6WlNCa1lYUmhMV005SWpGRU5EUTJJaUI0YkdsdWF6cG9jbVZtUFNJalRVcFlMVEl0VkVWWUxVa3RNVVEwTkRZaUx6NDhMMmMrUEdjZ1pHRjBZUzF0Yld3dGJtOWtaVDBpYlc4aUlIUnlZVzV6Wm05eWJUMGlkSEpoYm5Oc1lYUmxLRE13TmpjdU9Dd3dLU0krUEhWelpTQmtZWFJoTFdNOUlqSkNJaUI0YkdsdWF6cG9jbVZtUFNJalRVcFlMVEl0VkVWWUxVNHRNa0lpTHo0OEwyYytQR2NnWkdGMFlTMXRiV3d0Ym05a1pUMGliV2tpSUhSeVlXNXpabTl5YlQwaWRISmhibk5zWVhSbEtEUXdOamdzTUNraVBqeDFjMlVnWkdGMFlTMWpQU0l4UkRRME5pSWdlR3hwYm1zNmFISmxaajBpSTAxS1dDMHlMVlJGV0MxSkxURkVORFEySWk4K1BDOW5Qand2Wno0OEwyYytQQzl6ZG1jKyIsCgkiUmVhbFZpZXdTaXplSnNvbiIgOiAie1wiaGVpZ2h0XCI6Mjg1LjcxNDI4Mjk4OTUwMTk1LFwid2lkdGhcIjoxNjYwLjcxNDI2MzkxNjAxNTZ9Igp9Cg=="/>
    </extobj>
    <extobj name="2384804F-3998-4D57-9195-F3826E402611-16">
      <extobjdata type="2384804F-3998-4D57-9195-F3826E402611" data="ewoJIkltZ1NldHRpbmdKc29uIiA6ICJ7XCJoZWlnaHRcIjoxNy44NTcxNDI4NTcxNDI4NTQsXCJ3aWR0aFwiOjEyNi43ODU3MTQyODU3MTQyOH0iLAoJIkxhdGV4IiA6ICJHPShWLCDOoywgUiwgUykgIiwKCSJMYXRleEltZ0Jhc2U2NCIgOiAiUEhOMlp5QjRiV3h1Y3owaWFIUjBjRG92TDNkM2R5NTNNeTV2Y21jdk1qQXdNQzl6ZG1jaUlIZHBaSFJvUFNJeE5pNHpNVE5sZUNJZ2FHVnBaMmgwUFNJeUxqSTJNbVY0SWlCeWIyeGxQU0pwYldjaUlHWnZZM1Z6WVdKc1pUMGlabUZzYzJVaUlIWnBaWGRDYjNnOUlqQWdMVGMxTUNBM01qRXdMallnTVRBd01DSWdlRzFzYm5NNmVHeHBibXM5SW1oMGRIQTZMeTkzZDNjdWR6TXViM0puTHpFNU9Ua3ZlR3hwYm1zaUlHRnlhV0V0YUdsa1pHVnVQU0owY25WbElpQnpkSGxzWlQwaWRtVnlkR2xqWVd3dFlXeHBaMjQ2SUMwd0xqVTJObVY0T3lCdFlYZ3RkMmxrZEdnNklEazRKVHNpUGp4a1pXWnpQanh3WVhSb0lHbGtQU0pOU2xndE5USXRWRVZZTFVrdE1VUTBNMEVpSUdROUlrMDFNQ0F5TlRKUk5UQWdNelkzSURFeE55QTBOek5VTWpnMklEWTBNVlEwT1RBZ056QTBVVFU0TUNBM01EUWdOak16SURZMU0xRTJORElnTmpReklEWTBPQ0EyTXpaVU5qVTJJRFl5Tmt3Mk5UY2dOakl6VVRZMk1DQTJNak1nTmpnMElEWTBPVkUyT1RFZ05qVTFJRFk1T1NBMk5qTlVOekUxSURZM09WUTNNalVnTmprd1REYzBNQ0EzTURWSU56UTJVVGMyTUNBM01EVWdOell3SURZNU9GRTNOakFnTmprMElEY3lPQ0ExTmpGUk5qa3lJRFF5TWlBMk9USWdOREl4VVRZNU1DQTBNVFlnTmpnM0lEUXhOVlEyTmprZ05ERXpTRFkxTTFFMk5EY2dOREU1SURZME55QTBNakpSTmpRM0lEUXlNeUEyTkRnZ05ESTVWRFkxTUNBME5EbFVOalV4SURRNE1WRTJOVEVnTlRVeUlEWXhPU0EyTURWVU5URXdJRFkxT1ZFME9USWdOalU1SURRM01TQTJOVFpVTkRFNElEWTBNMVF6TlRjZ05qRTFWREk1TkNBMU5qZFVNak0ySURRNU5sUXhPRGtnTXprMFZERTFPQ0F5TmpCUk1UVTJJREkwTWlBeE5UWWdNakl4VVRFMU5pQXhOek1nTVRjd0lERXpObFF5TURZZ056bFVNalUySURRMVZETXdPQ0F5T0ZRek5UTWdNalJSTkRBM0lESTBJRFExTWlBME4xUTFNVFFnTVRBMlVUVXhOeUF4TVRRZ05USTVJREUyTVZRMU5ERWdNakUwVVRVME1TQXlNaklnTlRJNElESXlORlEwTmpnZ01qSTNTRFF6TVZFME1qVWdNak16SURReU5TQXlNelZVTkRJM0lESTFORkUwTXpFZ01qWTNJRFF6TnlBeU56TklORFUwVVRRNU5DQXlOekVnTlRrMElESTNNVkUyTXpRZ01qY3hJRFkxT1NBeU56RlVOamsxSURJM01sUTNNRGNnTWpjeVVUY3lNU0F5TnpJZ056SXhJREkyTTFFM01qRWdNall4SURjeE9TQXlORGxSTnpFMElESXpNQ0EzTURrZ01qSTRVVGN3TmlBeU1qY2dOamswSURJeU4xRTJOelFnTWpJM0lEWTFNeUF5TWpSUk5qUTJJREl5TVNBMk5ETWdNakUxVkRZeU9TQXhOalJSTmpJd0lERXpNU0EyTVRRZ01UQTRVVFU0T1NBMklEVTROaUF6VVRVNE5DQXhJRFU0TVNBeFVUVTNNU0F4SURVMU15QXlNVlExTXpBZ05USlJOVE13SURVeklEVXlPQ0ExTWxRMU1qSWdORGRSTkRRNElDMHlNaUF6TWpJZ0xUSXlVVEl3TVNBdE1qSWdNVEkySURVMVZEVXdJREkxTWxvaUx6NDhjR0YwYUNCcFpEMGlUVXBZTFRV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5US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VeUxWUkZXQzFKTFRGRU5EUTVJaUJrUFNKTk5USWdOalE0VVRVeUlEWTNNQ0EyTlNBMk9ETklOelpSTVRFNElEWTRNQ0F4T0RFZ05qZ3dVVEk1T1NBMk9EQWdNekl3SURZNE0wZ3pNekJSTXpNMklEWTNOeUF6TXpZZ05qYzBWRE16TkNBMk5UWlJNekk1SURZME1TQXpNalVnTmpNM1NETXdORkV5T0RJZ05qTTFJREkzTkNBMk16VlJNalExSURZek1DQXlORElnTmpJd1VUSTBNaUEyTVRnZ01qY3hJRE0yT1ZRek1ERWdNVEU0VERNM05DQXlNelZSTkRRM0lETTFNaUExTWpBZ05EY3hWRFU1TlNBMU9UUlJOVGs1SURZd01TQTFPVGtnTmpBNVVUVTVPU0EyTXpNZ05UVTFJRFl6TjFFMU16Y2dOak0zSURVek55QTJORGhSTlRNM0lEWTBPU0ExTXprZ05qWXhVVFUwTWlBMk56VWdOVFExSURZM09WUTFOVGdnTmpnelVUVTJNQ0EyT0RNZ05UY3dJRFk0TTFRMk1EUWdOamd5VkRZMk9DQTJPREZSTnpNM0lEWTRNU0EzTlRVZ05qZ3pTRGMyTWxFM05qa2dOamMySURjMk9TQTJOekpSTnpZNUlEWTFOU0EzTmpBZ05qUXdVVGMxTnlBMk16Y2dOelF6SURZek4xRTNNekFnTmpNMklEY3hPU0EyTXpWVU5qazRJRFl6TUZRMk9ESWdOakl6VkRZM01DQTJNVFZVTmpZd0lEWXdPRlEyTlRJZ05UazVWRFkwTlNBMU9USk1ORFV5SURJNE1sRXlOeklnTFRrZ01qWTJJQzB4TmxFeU5qTWdMVEU0SURJMU9TQXRNakZNTWpReElDMHlNa2d5TXpSUk1qRTJJQzB5TWlBeU1UWWdMVEUxVVRJeE15QXRPU0F4TnpjZ016QTFVVEV6T1NBMk1qTWdNVE00SURZeU5sRXhNek1nTmpNM0lEYzJJRFl6TjBnMU9WRTFNaUEyTkRJZ05USWdOalE0V2lJdlBqeHdZWFJvSUdsa1BTSk5TbGd0TlRJ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AxTWkxVVJWZ3RTUzB4UkRaR05DSWdaRDBpVFRZMUlEQlJOVGdnTkNBMU9DQXhNVkUxT0NBeE5pQXhNVFFnTmpkUk1UY3pJREV4T1NBeU1qSWdNVFkwVERNM055QXpNRFJSTXpjNElETXdOU0F6TkRBZ016ZzJWREkyTVNBMU5USlVNakU0SURZME5GRXlNVGNnTmpRNElESXhPU0EyTmpCUk1qSTBJRFkzT0NBeU1qZ2dOamd4VVRJek1TQTJPRE1nTlRFMUlEWTRNMGczT1RsUk9EQTBJRFkzT0NBNE1EWWdOamMwVVRnd05pQTJOamNnTnpreklEVTFPVlEzTnpnZ05EUTRVVGMzTkNBME5ETWdOelU1SURRME0xRTNORGNnTkRReklEYzBNeUEwTkRWVU56TTVJRFExTmxFM016a2dORFU0SURjME1TQTBOemRVTnpReklEVXhObEUzTkRNZ05UVXlJRGN6TkNBMU56UlVOekV3SURZd09WUTJOak1nTmpJM1ZEVTVOaUEyTXpWVU5UQXlJRFl6TjFFME9EQWdOak0zSURRMk9TQTJNemRJTXpNNVVUTTBOQ0EyTWpjZ05ERXhJRFE0TmxRME56Z2dNelF4VmpNek9WRTBOemNnTXpNM0lEUTNOeUF6TXpaTU5EVTNJRE14T0ZFME16Y2dNekF3SURNNU9DQXlOalZVTXpJeUlERTVOa3d4TmpnZ05UZFJNVFkzSURVMklERTRPQ0ExTmxReU5UZ2dOVFpJTXpVNVVUUXlOaUExTmlBME5qTWdOVGhVTlRNM0lEWTVWRFU1TmlBNU4xUTJNemtnTVRRMlZEWTRNQ0F5TWpWUk5qZzJJREkwTXlBMk9Ea2dNalEyVkRjd01pQXlOVEJJTnpBMVVUY3lOaUF5TlRBZ056STJJREl6T1ZFM01qWWdNak00SURZNE15QXhNak5VTmpNNUlEVlJOak0zSURFZ05qRXdJREZSTlRjM0lEQWdNelE0SURCSU5qVmFJaTgrUEhCaGRHZ2dhV1E5SWsxS1dDMDFNaTFVUlZndFNTMHhSRFEwTlNJZ1pEMGlUVEl6TUNBMk16ZFJNakF6SURZek55QXhPVGdnTmpNNFZERTVNeUEyTkRsUk1Ua3pJRFkzTmlBeU1EUWdOamd5VVRJd05pQTJPRE1nTXpjNElEWTRNMUUxTlRBZ05qZ3lJRFUyTkNBMk9EQlJOakl3SURZM01pQTJOVGdnTmpVeVZEY3hNaUEyTURaVU56TXpJRFUyTTFRM016a2dOVEk1VVRjek9TQTBPRFFnTnpFd0lEUTBOVlEyTkRNZ016ZzFWRFUzTmlBek5URlVOVE00SURNek9FdzFORFVnTXpNelVUWXhNaUF5T1RVZ05qRXlJREl5TTFFMk1USWdNakV5SURZd055QXhOakpVTmpBeUlEZ3dWamN4VVRZd01pQTFNeUEyTURNZ05ETlVOakUwSURJMVZEWTBNQ0F4TmxFMk5qZ2dNVFlnTmpnMklETTRWRGN4TWlBNE5WRTNNVGNnT1RrZ056SXdJREV3TWxRM016VWdNVEExVVRjMU5TQXhNRFVnTnpVMUlEa3pVVGMxTlNBM05TQTNNekVnTXpaUk5qa3pJQzB5TVNBMk5ERWdMVEl4U0RZek1sRTFOekVnTFRJeElEVXpNU0EwVkRRNE55QTRNbEUwT0RjZ01UQTVJRFV3TWlBeE5qWlVOVEUzSURJek9WRTFNVGNnTWprd0lEUTNOQ0F6TVROUk5EVTVJRE15TUNBME5Ea2dNekl4VkRNM09DQXpNak5JTXpBNVRESTNOeUF4T1ROUk1qUTBJRFl4SURJME5DQTFPVkV5TkRRZ05UVWdNalExSURVMFZESTFNaUExTUZReU5qa2dORGhVTXpBeUlEUTJTRE16TTFFek16a2dNemdnTXpNNUlETTNWRE16TmlBeE9WRXpNeklnTmlBek1qWWdNRWd6TVRGUk1qYzFJRElnTVRnd0lESlJNVFEySURJZ01URTNJREpVTnpFZ01sUTFNQ0F4VVRNeklERWdNek1nTVRCUk16TWdNVElnTXpZZ01qUlJOREVnTkRNZ05EWWdORFZSTlRBZ05EWWdOakVnTkRaSU5qZFJPVFFnTkRZZ01USTNJRFE1VVRFME1TQTFNaUF4TkRZZ05qRlJNVFE1SURZMUlESXhPQ0F6TXpsVU1qZzNJRFl5T0ZFeU9EY2dOak0xSURJek1DQTJNemRhVFRZek1DQTFOVFJSTmpNd0lEVTROaUEyTURrZ05qQTRWRFV5TXlBMk16WlJOVEl4SURZek5pQTFNREFnTmpNMlZEUTJNaUEyTXpkSU5EUXdVVE01TXlBMk16Y2dNemcySURZeU4xRXpPRFVnTmpJMElETTFNaUEwT1RSVU16RTVJRE0yTVZFek1Ua2dNell3SURNNE9DQXpOakJSTkRZMklETTJNU0EwT1RJZ016WTNVVFUxTmlBek56Y2dOVGt5SURReU5sRTJNRGdnTkRRNUlEWXhPU0EwT0RaVU5qTXdJRFUxTkZvaUx6NDhjR0YwYUNCcFpEMGlUVXBZTFRVeUxWUkZXQzFKTFRGRU5EUTJJaUJrUFNKTk16QTRJREkwVVRNMk55QXlOQ0EwTVRZZ056WlVORFkySURFNU4xRTBOallnTWpZd0lEUXhOQ0F5T0RSUk16QTRJRE14TVNBeU56Z2dNekl4VkRJek5pQXpOREZSTVRjMklETTRNeUF4TnpZZ05EWXlVVEUzTmlBMU1qTWdNakE0SURVM00xUXlOek1nTmpRNFVUTXdNaUEyTnpNZ016UXpJRFk0T0ZRME1EY2dOekEwU0RReE9FZzBNalZSTlRJeElEY3dOQ0ExTmpRZ05qUXdVVFUyTlNBMk5EQWdOVGMzSURZMU0xUTJNRE1nTmpneVZEWXlNeUEzTURSUk5qSTBJRGN3TkNBMk1qY2dOekEwVkRZek1pQTNNRFZSTmpRMUlEY3dOU0EyTkRVZ05qazRWRFl4TnlBMU56ZFVOVGcxSURRMU9WUTFOamtnTkRVMlVUVTBPU0EwTlRZZ05UUTVJRFEyTlZFMU5Ea2dORGN4SURVMU1DQTBOelZSTlRVd0lEUTNPQ0ExTlRFZ05EazBWRFUxTXlBMU1qQlJOVFV6SURVMU5DQTFORFFnTlRjNVZEVXlOaUEyTVRaVU5UQXhJRFkwTVZFME5qVWdOall5SURReE9TQTJOakpSTXpZeUlEWTJNaUF6TVRNZ05qRTJWREkyTXlBMU1UQlJNall6SURRNE1DQXlOemdnTkRVNFZETXhPU0EwTWpkUk16SXpJRFF5TlNBek9Ea2dOREE0VkRRMU5pQXpPVEJSTkRrd0lETTNPU0ExTWpJZ016UXlWRFUxTkNBeU5ESlJOVFUwSURJeE5pQTFORFlnTVRnMlVUVTBNU0F4TmpRZ05USTRJREV6TjFRME9USWdOemhVTkRJMklERTRWRE16TWlBdE1qQlJNekl3SUMweU1pQXlPVGdnTFRJeVVURTVPU0F0TWpJZ01UUTBJRE16VERFek5DQTBORXd4TURZZ01UTlJPRE1nTFRFMElEYzRJQzB4T0ZRMk5TQXRNakpSTlRJZ0xUSXlJRFV5SUMweE5GRTFNaUF0TVRFZ01URXdJREl5TVZFeE1USWdNakkzSURFek1DQXlNamRJTVRRelVURTBPU0F5TWpFZ01UUTVJREl4TmxFeE5Ea2dNakUwSURFME9DQXlNRGRVTVRRMElERTRObFF4TkRJZ01UVXpVVEUwTkNBeE1UUWdNVFl3SURnM1ZESXdNeUEwTjFReU5UVWdNamxVTXpBNElESTBXaUl2UGp4d1lYUm9JR2xrUFNKTlNsZ3ROVEl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DOWtaV1p6UGp4bklITjBjbTlyWlQwaVkzVnljbVZ1ZEVOdmJHOXlJaUJtYVd4c1BTSmpkWEp5Wlc1MFEyOXNiM0lpSUhOMGNtOXJaUzEzYVdSMGFEMGlNQ0lnZEhKaGJuTm1iM0p0UFNKelkyRnNaU2d4TEMweEtTSStQR2NnWkdGMFlTMXRiV3d0Ym05a1pUMGliV0YwYUNJK1BHY2daR0YwWVMxdGJXd3RibTlrWlQwaWJXa2lQangxYzJVZ1pHRjBZUzFqUFNJeFJEUXpRU0lnZUd4cGJtczZhSEpsWmowaUkwMUtXQzAxTWkxVVJWZ3RTUzB4UkRRelFTSXZQand2Wno0OFp5QmtZWFJoTFcxdGJDMXViMlJsUFNKdGJ5SWdkSEpoYm5ObWIzSnRQU0owY21GdWMyeGhkR1VvTVRBMk15NDRMREFwSWo0OGRYTmxJR1JoZEdFdFl6MGlNMFFpSUhoc2FXNXJPbWh5WldZOUlpTk5TbGd0TlRJdFZFVllMVTR0TTBRaUx6NDhMMmMrUEdjZ1pHRjBZUzF0Yld3dGJtOWtaVDBpYlc4aUlIUnlZVzV6Wm05eWJUMGlkSEpoYm5Oc1lYUmxLREl4TVRrdU5pd3dLU0krUEhWelpTQmtZWFJoTFdNOUlqSTRJaUI0YkdsdWF6cG9jbVZtUFNJalRVcFlMVFV5TFZSRldDMU9MVEk0SWk4K1BDOW5QanhuSUdSaGRHRXRiVzFzTFc1dlpHVTlJbTFwSWlCMGNtRnVjMlp2Y20wOUluUnlZVzV6YkdGMFpTZ3lOVEE0TGpZc01Da2lQangxYzJVZ1pHRjBZUzFqUFNJeFJEUTBPU0lnZUd4cGJtczZhSEpsWmowaUkwMUtXQzAxTWkxVVJWZ3RTUzB4UkRRME9TSXZQand2Wno0OFp5QmtZWFJoTFcxdGJDMXViMlJsUFNKdGJ5SWdkSEpoYm5ObWIzSnRQU0owY21GdWMyeGhkR1VvTXpJM055NDJMREFwSWo0OGRYTmxJR1JoZEdFdFl6MGlNa01pSUhoc2FXNXJPbWh5WldZOUlpTk5TbGd0TlRJdFZFVllMVTR0TWtNaUx6NDhMMmMrUEdjZ1pHRjBZUzF0Yld3dGJtOWtaVDBpYldraUlIUnlZVzV6Wm05eWJUMGlkSEpoYm5Oc1lYUmxLRE0zTWpJdU1pd3dLU0krUEhWelpTQmtZWFJoTFdNOUlqRkVOa1kwSWlCNGJHbHVhenBvY21WbVBTSWpUVXBZTFRVeUxWUkZXQzFKTFRGRU5rWTBJaTgrUEM5blBqeG5JR1JoZEdFdGJXMXNMVzV2WkdVOUltMXZJaUIwY21GdWMyWnZjbTA5SW5SeVlXNXpiR0YwWlNnME5USTRMaklzTUNraVBqeDFjMlVnWkdGMFlTMWpQU0l5UXlJZ2VHeHBibXM2YUhKbFpqMGlJMDFLV0MwMU1pMVVSVmd0VGkweVF5SXZQand2Wno0OFp5QmtZWFJoTFcxdGJDMXViMlJsUFNKdGFTSWdkSEpoYm5ObWIzSnRQU0owY21GdWMyeGhkR1VvTkRrM01pNDVMREFwSWo0OGRYTmxJR1JoZEdFdFl6MGlNVVEwTkRVaUlIaHNhVzVyT21oeVpXWTlJaU5OU2xndE5USXRWRVZZTFVrdE1VUTBORFVpTHo0OEwyYytQR2NnWkdGMFlTMXRiV3d0Ym05a1pUMGliVzhpSUhSeVlXNXpabTl5YlQwaWRISmhibk5zWVhSbEtEVTNNekV1T1N3d0tTSStQSFZ6WlNCa1lYUmhMV005SWpKRElpQjRiR2x1YXpwb2NtVm1QU0lqVFVwWUxUVXlMVlJGV0MxT0xUSkRJaTgrUEM5blBqeG5JR1JoZEdFdGJXMXNMVzV2WkdVOUltMXBJaUIwY21GdWMyWnZjbTA5SW5SeVlXNXpiR0YwWlNnMk1UYzJMallzTUNraVBqeDFjMlVnWkdGMFlTMWpQU0l4UkRRME5pSWdlR3hwYm1zNmFISmxaajBpSTAxS1dDMDFNaTFVUlZndFNTMHhSRFEwTmlJdlBqd3ZaejQ4WnlCa1lYUmhMVzF0YkMxdWIyUmxQU0p0YnlJZ2RISmhibk5tYjNKdFBTSjBjbUZ1YzJ4aGRHVW9Oamd5TVM0MkxEQXBJajQ4ZFhObElHUmhkR0V0WXowaU1qa2lJSGhzYVc1ck9taHlaV1k5SWlOTlNsZ3ROVEl0VkVWWUxVNHRNamtpTHo0OEwyYytQQzluUGp3dlp6NDhMM04yWno0PSIsCgkiUmVhbFZpZXdTaXplSnNvbiIgOiAie1wiaGVpZ2h0XCI6MzUxLFwid2lkdGhcIjoyNTM2fSIKfQo="/>
    </extobj>
    <extobj name="2384804F-3998-4D57-9195-F3826E402611-17">
      <extobjdata type="2384804F-3998-4D57-9195-F3826E402611" data="ewoJIkltZ1NldHRpbmdKc29uIiA6ICJ7XCJoZWlnaHRcIjoxMi40OTk5OTk5OTk5OTk5OTgsXCJ3aWR0aFwiOjUxLjc4NTcxNDI4NTcxNDI4fSIsCgkiTGF0ZXgiIDogIiAgICBTIOKGkiBcXHNwYWNlMSIsCgkiTGF0ZXhJbWdCYXNlNjQiIDogIlBITjJaeUI0Yld4dWN6MGlhSFIwY0RvdkwzZDNkeTUzTXk1dmNtY3ZNakF3TUM5emRtY2lJSGRwWkhSb1BTSTJMalkzTldWNElpQm9aV2xuYUhROUlqRXVOalExWlhnaUlISnZiR1U5SW1sdFp5SWdabTlqZFhOaFlteGxQU0ptWVd4elpTSWdkbWxsZDBKdmVEMGlNQ0F0TnpBMUlESTVOVEF1TmlBM01qY2lJSGh0Ykc1ek9uaHNhVzVyUFNKb2RIUndPaTh2ZDNkM0xuY3pMbTl5Wnk4eE9UazVMM2hzYVc1cklpQmhjbWxoTFdocFpHUmxiajBpZEhKMVpTSWdjM1I1YkdVOUluWmxjblJwWTJGc0xXRnNhV2R1T2lBdE1DNHdOV1Y0T3lCdFlYZ3RkMmxrZEdnNklEazRKVHNpUGp4a1pXWnpQanh3WVhSb0lHbGtQU0pOU2xndE1UVXRWRVZZTFVrdE1VUTBORFlpSUdROUlrMHpNRGdnTWpSUk16WTNJREkwSURReE5pQTNObFEwTmpZZ01UazNVVFEyTmlBeU5qQWdOREUwSURJNE5GRXpNRGdnTXpFeElESTNPQ0F6TWpGVU1qTTJJRE0wTVZFeE56WWdNemd6SURFM05pQTBOakpSTVRjMklEVXlNeUF5TURnZ05UY3pWREkzTXlBMk5EaFJNekF5SURZM015QXpORE1nTmpnNFZEUXdOeUEzTURSSU5ERTRTRFF5TlZFMU1qRWdOekEwSURVMk5DQTJOREJSTlRZMUlEWTBNQ0ExTnpjZ05qVXpWRFl3TXlBMk9ESlVOakl6SURjd05GRTJNalFnTnpBMElEWXlOeUEzTURSVU5qTXlJRGN3TlZFMk5EVWdOekExSURZME5TQTJPVGhVTmpFM0lEVTNOMVExT0RVZ05EVTVWRFUyT1NBME5UWlJOVFE1SURRMU5pQTFORGtnTkRZMVVUVTBPU0EwTnpFZ05UVXdJRFEzTlZFMU5UQWdORGM0SURVMU1TQTBPVFJVTlRVeklEVXlNRkUxTlRNZ05UVTBJRFUwTkNBMU56bFVOVEkySURZeE5sUTFNREVnTmpReFVUUTJOU0EyTmpJZ05ERTVJRFkyTWxFek5qSWdOall5SURNeE15QTJNVFpVTWpZeklEVXhNRkV5TmpNZ05EZ3dJREkzT0NBME5UaFVNekU1SURReU4xRXpNak1nTkRJMUlETTRPU0EwTURoVU5EVTJJRE01TUZFME9UQWdNemM1SURVeU1pQXpOREpVTlRVMElESTBNbEUxTlRRZ01qRTJJRFUwTmlBeE9EWlJOVFF4SURFMk5DQTFNamdnTVRNM1ZEUTVNaUEzT0ZRME1qWWdNVGhVTXpNeUlDMHlNRkV6TWpBZ0xUSXlJREk1T0NBdE1qSlJNVGs1SUMweU1pQXhORFFnTXpOTU1UTTBJRFEwVERFd05pQXhNMUU0TXlBdE1UUWdOemdnTFRFNFZEWTFJQzB5TWxFMU1pQXRNaklnTlRJZ0xURTBVVFV5SUMweE1TQXhNVEFnTWpJeFVURXhNaUF5TWpjZ01UTXdJREl5TjBneE5ETlJNVFE1SURJeU1TQXhORGtnTWpFMlVURTBPU0F5TVRRZ01UUTRJREl3TjFReE5EUWdNVGcyVkRFME1pQXhOVE5STVRRMElERXhOQ0F4TmpBZ09EZFVNakF6SURRM1ZESTFOU0F5T1ZRek1EZ2dNalJhSWk4K1BIQmhkR2dnYVdROUlrMUtXQzB4TlMxVVJWZ3RUaTB5TVRreUlpQmtQU0pOTlRZZ01qTTNWRFUySURJMU1GUTNNQ0F5TnpCSU9ETTFVVGN4T1NBek5UY2dOamt5SURRNU0xRTJPVElnTkRrMElEWTVNaUEwT1RaVU5qa3hJRFE1T1ZFMk9URWdOVEV4SURjd09DQTFNVEZJTnpFeFVUY3lNQ0ExTVRFZ056SXpJRFV4TUZRM01qa2dOVEEyVkRjek1pQTBPVGRVTnpNMUlEUTRNVlEzTkRNZ05EVTJVVGMyTlNBek9Ea2dPREUySURNek5sUTVNelVnTWpZeFVUazBOQ0F5TlRnZ09UUTBJREkxTUZFNU5EUWdNalEwSURrek9TQXlOREZVT1RFMUlESXpNVlE0TnpjZ01qRXlVVGd6TmlBeE9EWWdPREEySURFMU1sUTNOakVnT0RWVU56UXdJRE0xVkRjek1pQTBVVGN6TUNBdE5pQTNNamNnTFRoVU56RXhJQzB4TVZFMk9URWdMVEV4SURZNU1TQXdVVFk1TVNBM0lEWTVOaUF5TlZFM01qZ2dNVFV4SURnek5TQXlNekJJTnpCUk5UWWdNak0zSURVMklESTFNRm9pTHo0OGNHRjBhQ0JwWkQwaVRVcFlMVEUxTFZSRldDMU9MVUV3SWlCa1BTSWlMejQ4Y0dGMGFDQnBaRDBpVFVwWUxURTFMVlJGV0MxT0xUTXhJaUJrUFNKTk1qRXpJRFUzT0V3eU1EQWdOVGN6VVRFNE5pQTFOamdnTVRZd0lEVTJNMVF4TURJZ05UVTJTRGd6VmpZd01rZ3hNREpSTVRRNUlEWXdOQ0F4T0RrZ05qRTNWREkwTlNBMk5ERlVNamN6SURZMk0xRXlOelVnTmpZMklESTROU0EyTmpaUk1qazBJRFkyTmlBek1ESWdOall3VmpNMk1Vd3pNRE1nTmpGUk16RXdJRFUwSURNeE5TQTFNbFF6TXprZ05EaFVOREF4SURRMlNEUXlOMVl3U0RReE5sRXpPVFVnTXlBeU5UY2dNMUV4TWpFZ015QXhNREFnTUVnNE9GWTBOa2d4TVRSUk1UTTJJRFEySURFMU1pQTBObFF4TnpjZ05EZFVNVGt6SURVd1ZESXdNU0ExTWxReU1EY2dOVGRVTWpFeklEWXhWalUzT0ZvaUx6NDhMMlJsWm5NK1BHY2djM1J5YjJ0bFBTSmpkWEp5Wlc1MFEyOXNiM0lpSUdacGJHdzlJbU4xY25KbGJuUkRiMnh2Y2lJZ2MzUnliMnRsTFhkcFpIUm9QU0l3SWlCMGNtRnVjMlp2Y20wOUluTmpZV3hsS0RFc0xURXBJajQ4WnlCa1lYUmhMVzF0YkMxdWIyUmxQU0p0WVhSb0lqNDhaeUJrWVhSaExXMXRiQzF1YjJSbFBTSnRhU0krUEhWelpTQmtZWFJoTFdNOUlqRkVORFEySWlCNGJHbHVhenBvY21WbVBTSWpUVXBZTFRFMUxWUkZXQzFKTFRGRU5EUTJJaTgrUEM5blBqeG5JR1JoZEdFdGJXMXNMVzV2WkdVOUltMXZJaUIwY21GdWMyWnZjbTA5SW5SeVlXNXpiR0YwWlNnNU1qSXVPQ3d3S1NJK1BIVnpaU0JrWVhSaExXTTlJakl4T1RJaUlIaHNhVzVyT21oeVpXWTlJaU5OU2xndE1UVXRWRVZZTFU0dE1qRTVNaUl2UGp3dlp6NDhaeUJrWVhSaExXMXRiQzF1YjJSbFBTSnRkR1Y0ZENJZ2RISmhibk5tYjNKdFBTSjBjbUZ1YzJ4aGRHVW9Nakl3TUM0MkxEQXBJajQ4ZFhObElHUmhkR0V0WXowaVFUQWlJSGhzYVc1ck9taHlaV1k5SWlOTlNsZ3RNVFV0VkVWWUxVNHRRVEFpTHo0OEwyYytQR2NnWkdGMFlTMXRiV3d0Ym05a1pUMGliVzRpSUhSeVlXNXpabTl5YlQwaWRISmhibk5zWVhSbEtESTBOVEF1Tml3d0tTSStQSFZ6WlNCa1lYUmhMV005SWpNeElpQjRiR2x1YXpwb2NtVm1QU0lqVFVwWUxURTFMVlJGV0MxT0xUTXhJaTgrUEM5blBqd3ZaejQ4TDJjK1BDOXpkbWMrIiwKCSJSZWFsVmlld1NpemVKc29uIiA6ICJ7XCJoZWlnaHRcIjoyNTAsXCJ3aWR0aFwiOjEwMzUuNzE0MjYzOTE2MDE1Nn0iCn0K"/>
    </extobj>
    <extobj name="2384804F-3998-4D57-9195-F3826E402611-18">
      <extobjdata type="2384804F-3998-4D57-9195-F3826E402611" data="ewoJIkltZ1NldHRpbmdKc29uIiA6ICJ7XCJoZWlnaHRcIjoxMi40OTk5OTk5OTk5OTk5OTgsXCJ3aWR0aFwiOjQ4LjIxNDI4NTcxNDI4NTcxfSIsCgkiTGF0ZXgiIDogIiAgICBTIOKGkiBhIiwKCSJMYXRleEltZ0Jhc2U2NCIgOiAiUEhOMlp5QjRiV3h1Y3owaWFIUjBjRG92TDNkM2R5NTNNeTV2Y21jdk1qQXdNQzl6ZG1jaUlIZHBaSFJvUFNJMkxqRTNOV1Y0SWlCb1pXbG5hSFE5SWpFdU5qUTFaWGdpSUhKdmJHVTlJbWx0WnlJZ1ptOWpkWE5oWW14bFBTSm1ZV3h6WlNJZ2RtbGxkMEp2ZUQwaU1DQXROekExSURJM01qa3VOaUEzTWpjaUlIaHRiRzV6T25oc2FXNXJQU0pvZEhSd09pOHZkM2QzTG5jekxtOXlaeTh4T1RrNUwzaHNhVzVySWlCaGNtbGhMV2hwWkdSbGJqMGlkSEoxWlNJZ2MzUjViR1U5SW5abGNuUnBZMkZzTFdGc2FXZHVPaUF0TUM0d05XVjRPeUJ0WVhndGQybGtkR2c2SURrNEpUc2lQanhrWldaelBqeHdZWFJvSUdsa1BTSk5TbGd0TWkxVVJWZ3RTUzB4UkRRME5pSWdaRDBpVFRNd09DQXlORkV6TmpjZ01qUWdOREUySURjMlZEUTJOaUF4T1RkUk5EWTJJREkyTUNBME1UUWdNamcwVVRNd09DQXpNVEVnTWpjNElETXlNVlF5TXpZZ016UXhVVEUzTmlBek9ETWdNVGMySURRMk1sRXhOellnTlRJeklESXdPQ0ExTnpOVU1qY3pJRFkwT0ZFek1ESWdOamN6SURNME15QTJPRGhVTkRBM0lEY3dORWcwTVRoSU5ESTFVVFV5TVNBM01EUWdOVFkwSURZME1GRTFOalVnTmpRd0lEVTNOeUEyTlROVU5qQXpJRFk0TWxRMk1qTWdOekEwVVRZeU5DQTNNRFFnTmpJM0lEY3dORlEyTXpJZ056QTFVVFkwTlNBM01EVWdOalExSURZNU9GUTJNVGNnTlRjM1ZEVTROU0EwTlRsVU5UWTVJRFExTmxFMU5Ea2dORFUySURVME9TQTBOalZSTlRRNUlEUTNNU0ExTlRBZ05EYzFVVFUxTUNBME56Z2dOVFV4SURRNU5GUTFOVE1nTlRJd1VUVTFNeUExTlRRZ05UUTBJRFUzT1ZRMU1qWWdOakUyVkRVd01TQTJOREZSTkRZMUlEWTJNaUEwTVRrZ05qWXlVVE0yTWlBMk5qSWdNekV6SURZeE5sUXlOak1nTlRFd1VUSTJNeUEwT0RBZ01qYzRJRFExT0ZRek1Ua2dOREkzVVRNeU15QTBNalVnTXpnNUlEUXdPRlEwTlRZZ016a3dVVFE1TUNBek56a2dOVEl5SURNME1sUTFOVFFnTWpReVVUVTFOQ0F5TVRZZ05UUTJJREU0TmxFMU5ERWdNVFkwSURVeU9DQXhNemRVTkRreUlEYzRWRFF5TmlBeE9GUXpNeklnTFRJd1VUTXlNQ0F0TWpJZ01qazRJQzB5TWxFeE9Ua2dMVEl5SURFME5DQXpNMHd4TXpRZ05EUk1NVEEySURFelVUZ3pJQzB4TkNBM09DQXRNVGhVTmpVZ0xUSXlVVFV5SUMweU1pQTFNaUF0TVRSUk5USWdMVEV4SURFeE1DQXlNakZSTVRFeUlESXlOeUF4TXpBZ01qSTNTREUwTTFFeE5Ea2dNakl4SURFME9TQXlNVFpSTVRRNUlESXhOQ0F4TkRnZ01qQTNWREUwTkNBeE9EWlVNVFF5SURFMU0xRXhORFFnTVRFMElERTJNQ0E0TjFReU1ETWdORGRVTWpVMUlESTVWRE13T0NBeU5Gb2lMejQ4Y0dGMGFDQnBaRDBpVFVwWUxUSXRWRVZZTFU0dE1qRTVNaUlnWkQwaVRUVTJJREl6TjFRMU5pQXlOVEJVTnpBZ01qY3dTRGd6TlZFM01Ua2dNelUzSURZNU1pQTBPVE5STmpreUlEUTVOQ0EyT1RJZ05EazJWRFk1TVNBME9UbFJOamt4SURVeE1TQTNNRGdnTlRFeFNEY3hNVkUzTWpBZ05URXhJRGN5TXlBMU1UQlVOekk1SURVd05sUTNNeklnTkRrM1ZEY3pOU0EwT0RGVU56UXpJRFExTmxFM05qVWdNemc1SURneE5pQXpNelpVT1RNMUlESTJNVkU1TkRRZ01qVTRJRGswTkNBeU5UQlJPVFEwSURJME5DQTVNemtnTWpReFZEa3hOU0F5TXpGVU9EYzNJREl4TWxFNE16WWdNVGcySURnd05pQXhOVEpVTnpZeElEZzFWRGMwTUNBek5WUTNNeklnTkZFM016QWdMVFlnTnpJM0lDMDRWRGN4TVNBdE1URlJOamt4SUMweE1TQTJPVEVnTUZFMk9URWdOeUEyT1RZZ01qVlJOekk0SURFMU1TQTRNelVnTWpNd1NEY3dVVFUySURJek55QTFOaUF5TlRCYUlpOCtQSEJoZEdnZ2FXUTlJazFLV0MweUxWUkZXQzFKTFRGRU5EUkZJaUJrUFNKTk16TWdNVFUzVVRNeklESTFPQ0F4TURrZ016UTVWREk0TUNBME5ERlJNek14SURRME1TQXpOekFnTXpreVVUTTROaUEwTWpJZ05ERTJJRFF5TWxFME1qa2dOREl5SURRek9TQTBNVFJVTkRRNUlETTVORkUwTkRrZ016Z3hJRFF4TWlBeU16UlVNemMwSURZNFVUTTNOQ0EwTXlBek9ERWdNelZVTkRBeUlESTJVVFF4TVNBeU55QTBNaklnTXpWUk5EUXpJRFUxSURRMk15QXhNekZSTkRZNUlERTFNU0EwTnpNZ01UVXlVVFEzTlNBeE5UTWdORGd6SURFMU0wZzBPRGRSTlRBMklERTFNeUExTURZZ01UUTBVVFV3TmlBeE16Z2dOVEF4SURFeE4xUTBPREVnTmpOVU5EUTVJREV6VVRRek5pQXdJRFF4TnlBdE9GRTBNRGtnTFRFd0lETTVNeUF0TVRCUk16VTVJQzB4TUNBek16WWdOVlF6TURZZ016Wk1NekF3SURVeFVUSTVPU0ExTWlBeU9UWWdOVEJSTWprMElEUTRJREk1TWlBME5sRXlNek1nTFRFd0lERTNNaUF0TVRCUk1URTNJQzB4TUNBM05TQXpNRlF6TXlBeE5UZGFUVE0xTVNBek1qaFJNelV4SURNek5DQXpORFlnTXpVd1ZETXlNeUF6T0RWVU1qYzNJRFF3TlZFeU5ESWdOREExSURJeE1DQXpOelJVTVRZd0lESTVNMUV4TXpFZ01qRTBJREV4T1NBeE1qbFJNVEU1SURFeU5pQXhNVGtnTVRFNFZERXhPQ0F4TURaUk1URTRJRFl4SURFek5pQTBORlF4TnprZ01qWlJNakUzSURJMklESTFOQ0ExT1ZReU9UZ2dNVEV3VVRNd01DQXhNVFFnTXpJMUlESXhOMVF6TlRFZ016STRXaUl2UGp3dlpHVm1jejQ4WnlCemRISnZhMlU5SW1OMWNuSmxiblJEYjJ4dmNpSWdabWxzYkQwaVkzVnljbVZ1ZEVOdmJHOXlJaUJ6ZEhKdmEyVXRkMmxrZEdnOUlqQWlJSFJ5WVc1elptOXliVDBpYzJOaGJHVW9NU3d0TVNraVBqeG5JR1JoZEdFdGJXMXNMVzV2WkdVOUltMWhkR2dpUGp4bklHUmhkR0V0Ylcxc0xXNXZaR1U5SW0xcElqNDhkWE5sSUdSaGRHRXRZejBpTVVRME5EWWlJSGhzYVc1ck9taHlaV1k5SWlOTlNsZ3RNaTFVUlZndFNTMHhSRFEwTmlJdlBqd3ZaejQ4WnlCa1lYUmhMVzF0YkMxdWIyUmxQU0p0YnlJZ2RISmhibk5tYjNKdFBTSjBjbUZ1YzJ4aGRHVW9PVEl5TGpnc01Da2lQangxYzJVZ1pHRjBZUzFqUFNJeU1Ua3lJaUI0YkdsdWF6cG9jbVZtUFNJalRVcFlMVEl0VkVWWUxVNHRNakU1TWlJdlBqd3ZaejQ4WnlCa1lYUmhMVzF0YkMxdWIyUmxQU0p0YVNJZ2RISmhibk5tYjNKdFBTSjBjbUZ1YzJ4aGRHVW9Nakl3TUM0MkxEQXBJajQ4ZFhObElHUmhkR0V0WXowaU1VUTBORVVpSUhoc2FXNXJPbWh5WldZOUlpTk5TbGd0TWkxVVJWZ3RTUzB4UkRRMFJTSXZQand2Wno0OEwyYytQQzluUGp3dmMzWm5QZz09IiwKCSJSZWFsVmlld1NpemVKc29uIiA6ICJ7XCJoZWlnaHRcIjoyNTAsXCJ3aWR0aFwiOjk2NC4yODU3MzYwODM5ODQ0fSIKfQo="/>
    </extobj>
    <extobj name="2384804F-3998-4D57-9195-F3826E402611-19">
      <extobjdata type="2384804F-3998-4D57-9195-F3826E402611" data="ewoJIkltZ1NldHRpbmdKc29uIiA6ICJ7XCJoZWlnaHRcIjoxNC4yODU3MTQyODU3MTQyODUsXCJ3aWR0aFwiOjE3Ljg1NzE0Mjg1NzE0Mjg1NH0iLAoJIkxhdGV4IiA6ICJUXzEiLAoJIkxhdGV4SW1nQmFzZTY0IiA6ICJQSE4yWnlCNGJXeHVjejBpYUhSMGNEb3ZMM2QzZHk1M015NXZjbWN2TWpBd01DOXpkbWNpSUhkcFpIUm9QU0l5TGpNd09XVjRJaUJvWldsbmFIUTlJakV1T0RjeFpYZ2lJSEp2YkdVOUltbHRaeUlnWm05amRYTmhZbXhsUFNKbVlXeHpaU0lnZG1sbGQwSnZlRDBpTUNBdE5qYzNJREV3TWpBdU5pQTRNamNpSUhodGJHNXpPbmhzYVc1clBTSm9kSFJ3T2k4dmQzZDNMbmN6TG05eVp5OHhPVGs1TDNoc2FXNXJJaUJoY21saExXaHBaR1JsYmowaWRISjFaU0lnYzNSNWJHVTlJblpsY25ScFkyRnNMV0ZzYVdkdU9pQXRNQzR6TXpsbGVEc2diV0Y0TFhkcFpIUm9PaUE1T0NVN0lqNDhaR1ZtY3o0OGNHRjBhQ0JwWkQwaVRVcFlMVFV0VkVWWUxVa3RNVVEwTkRjaUlHUTlJazAwTUNBME16ZFJNakVnTkRNM0lESXhJRFEwTlZFeU1TQTBOVEFnTXpjZ05UQXhWRGN4SURZd01rdzRPQ0EyTlRGUk9UTWdOalk1SURFd01TQTJOemRJTlRZNVNEWTFPVkUyT1RFZ05qYzNJRFk1TnlBMk56WlVOekEwSURZMk4xRTNNRFFnTmpZeElEWTROeUExTlROVU5qWTRJRFEwTkZFMk5qZ2dORE0zSURZME9TQTBNemRSTmpRd0lEUXpOeUEyTXpjZ05ETTNWRFl6TVNBME5ESk1Oakk1SURRME5WRTJNamtnTkRVeElEWXpOU0EwT1RCVU5qUXhJRFUxTVZFMk5ERWdOVGcySURZeU9DQTJNRFJVTlRjeklEWXlPVkUxTmpnZ05qTXdJRFV4TlNBMk16RlJORFk1SURZek1TQTBOVGNnTmpNd1ZEUXpPU0EyTWpKUk5ETTRJRFl5TVNBek5qZ2dNelF6VkRJNU9DQTJNRkV5T1RnZ05EZ2dNemcySURRMlVUUXhPQ0EwTmlBME1qY2dORFZVTkRNMklETTJVVFF6TmlBek1TQTBNek1nTWpKUk5ESTVJRFFnTkRJMElERk1OREl5SURCUk5ERTVJREFnTkRFMUlEQlJOREV3SURBZ016WXpJREZVTWpJNElESlJPVGtnTWlBMk5DQXdTRFE1VVRReklEWWdORE1nT1ZRME5TQXlOMUUwT1NBME1DQTFOU0EwTmtnNE0wZzVORkV4TnpRZ05EWWdNVGc1SURVMVVURTVNQ0ExTmlBeE9URWdOVFpSTVRrMklEVTVJREl3TVNBM05sUXlOREVnTWpNelVUSTFPQ0F6TURFZ01qWTVJRE0wTkZFek16a2dOakU1SURNek9TQTJNalZSTXpNNUlEWXpNQ0F6TVRBZ05qTXdTREkzT1ZFeU1USWdOak13SURFNU1TQTJNalJSTVRRMklEWXhOQ0F4TWpFZ05UZ3pWRFkzSURRMk4xRTJNQ0EwTkRVZ05UY2dORFF4VkRReklEUXpOMGcwTUZvaUx6NDhjR0YwYUNCcFpEMGlUVXBZTFRVdFZFVllMVTR0TXpFaUlHUTlJazB5TVRNZ05UYzRUREl3TUNBMU56TlJNVGcySURVMk9DQXhOakFnTlRZelZERXdNaUExTlRaSU9ETldOakF5U0RFd01sRXhORGtnTmpBMElERTRPU0EyTVRkVU1qUTFJRFkwTVZReU56TWdOall6VVRJM05TQTJOallnTWpnMUlEWTJObEV5T1RRZ05qWTJJRE13TWlBMk5qQldNell4VERNd015QTJNVkV6TVRBZ05UUWdNekUxSURVeVZETXpPU0EwT0ZRME1ERWdORFpJTkRJM1ZqQklOREUyVVRNNU5TQXpJREkxTnlBelVURXlNU0F6SURFd01DQXdTRGc0VmpRMlNERXhORkV4TXpZZ05EWWdNVFV5SURRMlZERTNOeUEwTjFReE9UTWdOVEJVTWpBeElEVXlWREl3TnlBMU4xUXlNVE1nTmpGV05UYzRXaUl2UGp3dlpHVm1jejQ4WnlCemRISnZhMlU5SW1OMWNuSmxiblJEYjJ4dmNpSWdabWxzYkQwaVkzVnljbVZ1ZEVOdmJHOXlJaUJ6ZEhKdmEyVXRkMmxrZEdnOUlqQWlJSFJ5WVc1elptOXliVDBpYzJOaGJHVW9NU3d0TVNraVBqeG5JR1JoZEdFdGJXMXNMVzV2WkdVOUltMWhkR2dpUGp4bklHUmhkR0V0Ylcxc0xXNXZaR1U5SW0xemRXSWlQanhuSUdSaGRHRXRiVzFzTFc1dlpHVTlJbTFwSWo0OGRYTmxJR1JoZEdFdFl6MGlNVVEwTkRjaUlIaHNhVzVyT21oeVpXWTlJaU5OU2xndE5TMVVSVmd0U1MweFJEUTBOeUl2UGp3dlp6NDhaeUJrWVhSaExXMXRiQzF1YjJSbFBTSnRiaUlnZEhKaGJuTm1iM0p0UFNKMGNtRnVjMnhoZEdVb05qRTNMQzB4TlRBcElITmpZV3hsS0RBdU56QTNLU0krUEhWelpTQmtZWFJoTFdNOUlqTXhJaUI0YkdsdWF6cG9jbVZtUFNJalRVcFlMVFV0VkVWWUxVNHRNekVpTHo0OEwyYytQQzluUGp3dlp6NDhMMmMrUEM5emRtYysiLAoJIlJlYWxWaWV3U2l6ZUpzb24iIDogIntcImhlaWdodFwiOjI4OSxcIndpZHRoXCI6MzU3fSIKfQo="/>
    </extobj>
    <extobj name="2384804F-3998-4D57-9195-F3826E402611-20">
      <extobjdata type="2384804F-3998-4D57-9195-F3826E402611" data="ewoJIkltZ1NldHRpbmdKc29uIiA6ICJ7XCJoZWlnaHRcIjoxNC4yODU3MTQyODU3MTQyODUsXCJ3aWR0aFwiOjE3Ljg1NzE0Mjg1NzE0Mjg1NH0iLAoJIkxhdGV4IiA6ICJUXzIiLAoJIkxhdGV4SW1nQmFzZTY0IiA6ICJQSE4yWnlCNGJXeHVjejBpYUhSMGNEb3ZMM2QzZHk1M015NXZjbWN2TWpBd01DOXpkbWNpSUhkcFpIUm9QU0l5TGpNd09XVjRJaUJvWldsbmFIUTlJakV1T0RjeFpYZ2lJSEp2YkdVOUltbHRaeUlnWm05amRYTmhZbXhsUFNKbVlXeHpaU0lnZG1sbGQwSnZlRDBpTUNBdE5qYzNJREV3TWpBdU5pQTRNamNpSUhodGJHNXpPbmhzYVc1clBTSm9kSFJ3T2k4dmQzZDNMbmN6TG05eVp5OHhPVGs1TDNoc2FXNXJJaUJoY21saExXaHBaR1JsYmowaWRISjFaU0lnYzNSNWJHVTlJblpsY25ScFkyRnNMV0ZzYVdkdU9pQXRNQzR6TXpsbGVEc2diV0Y0TFhkcFpIUm9PaUE1T0NVN0lqNDhaR1ZtY3o0OGNHRjBhQ0JwWkQwaVRVcFlMVEl0VkVWWUxVa3RNVVEwTkRjaUlHUTlJazAwTUNBME16ZFJNakVnTkRNM0lESXhJRFEwTlZFeU1TQTBOVEFnTXpjZ05UQXhWRGN4SURZd01rdzRPQ0EyTlRGUk9UTWdOalk1SURFd01TQTJOemRJTlRZNVNEWTFPVkUyT1RFZ05qYzNJRFk1TnlBMk56WlVOekEwSURZMk4xRTNNRFFnTmpZeElEWTROeUExTlROVU5qWTRJRFEwTkZFMk5qZ2dORE0zSURZME9TQTBNemRSTmpRd0lEUXpOeUEyTXpjZ05ETTNWRFl6TVNBME5ESk1Oakk1SURRME5WRTJNamtnTkRVeElEWXpOU0EwT1RCVU5qUXhJRFUxTVZFMk5ERWdOVGcySURZeU9DQTJNRFJVTlRjeklEWXlPVkUxTmpnZ05qTXdJRFV4TlNBMk16RlJORFk1SURZek1TQTBOVGNnTmpNd1ZEUXpPU0EyTWpKUk5ETTRJRFl5TVNBek5qZ2dNelF6VkRJNU9DQTJNRkV5T1RnZ05EZ2dNemcySURRMlVUUXhPQ0EwTmlBME1qY2dORFZVTkRNMklETTJVVFF6TmlBek1TQTBNek1nTWpKUk5ESTVJRFFnTkRJMElERk1OREl5SURCUk5ERTVJREFnTkRFMUlEQlJOREV3SURBZ016WXpJREZVTWpJNElESlJPVGtnTWlBMk5DQXdTRFE1VVRReklEWWdORE1nT1ZRME5TQXlOMUUwT1NBME1DQTFOU0EwTmtnNE0wZzVORkV4TnpRZ05EWWdNVGc1SURVMVVURTVNQ0ExTmlBeE9URWdOVFpSTVRrMklEVTVJREl3TVNBM05sUXlOREVnTWpNelVUSTFPQ0F6TURFZ01qWTVJRE0wTkZFek16a2dOakU1SURNek9TQTJNalZSTXpNNUlEWXpNQ0F6TVRBZ05qTXdTREkzT1ZFeU1USWdOak13SURFNU1TQTJNalJSTVRRMklEWXhOQ0F4TWpFZ05UZ3pWRFkzSURRMk4xRTJNQ0EwTkRVZ05UY2dORFF4VkRReklEUXpOMGcwTUZvaUx6NDhjR0YwYUNCcFpEMGlUVXBZTFRJdFZFVllMVTR0TXpJaUlHUTlJazB4TURrZ05ESTVVVGd5SURReU9TQTJOaUEwTkRkVU5UQWdORGt4VVRVd0lEVTJNaUF4TURNZ05qRTBWREl6TlNBMk5qWlJNekkySURZMk5pQXpPRGNnTmpFd1ZEUTBPU0EwTmpWUk5EUTVJRFF5TWlBME1qa2dNemd6VkRNNE1TQXpNVFZVTXpBeElESTBNVkV5TmpVZ01qRXdJREl3TVNBeE5EbE1NVFF5SURrelRESXhPQ0E1TWxFek56VWdPVElnTXpnMUlEazNVVE01TWlBNU9TQTBNRGtnTVRnMlZqRTRPVWcwTkRsV01UZzJVVFEwT0NBeE9ETWdORE0ySURrMVZEUXlNU0F6VmpCSU5UQldNVGxXTXpGUk5UQWdNemdnTlRZZ05EWlVPRFlnT0RGUk1URTFJREV4TXlBeE16WWdNVE0zVVRFME5TQXhORGNnTVRjd0lERTNORlF5TURRZ01qRXhWREl6TXlBeU5EUlVNall4SURJM09GUXlPRFFnTXpBNFZETXdOU0F6TkRCVU16SXdJRE0yT1ZRek16TWdOREF4VkRNME1DQTBNekZVTXpReklEUTJORkV6TkRNZ05USTNJRE13T1NBMU56TlVNakV5SURZeE9WRXhOemtnTmpFNUlERTFOQ0EyTURKVU1URTVJRFUyT1ZReE1Ea2dOVFV3VVRFd09TQTFORGtnTVRFMElEVTBPVkV4TXpJZ05UUTVJREUxTVNBMU16VlVNVGN3SURRNE9WRXhOekFnTkRZMElERTFOQ0EwTkRkVU1UQTVJRFF5T1ZvaUx6NDhMMlJsWm5NK1BHY2djM1J5YjJ0bFBTSmpkWEp5Wlc1MFEyOXNiM0lpSUdacGJHdzlJbU4xY25KbGJuUkRiMnh2Y2lJZ2MzUnliMnRsTFhkcFpIUm9QU0l3SWlCMGNtRnVjMlp2Y20wOUluTmpZV3hsS0RFc0xURXBJajQ4WnlCa1lYUmhMVzF0YkMxdWIyUmxQU0p0WVhSb0lqNDhaeUJrWVhSaExXMXRiQzF1YjJSbFBTSnRjM1ZpSWo0OFp5QmtZWFJoTFcxdGJDMXViMlJsUFNKdGFTSStQSFZ6WlNCa1lYUmhMV005SWpGRU5EUTNJaUI0YkdsdWF6cG9jbVZtUFNJalRVcFlMVEl0VkVWWUxVa3RNVVEwTkRjaUx6NDhMMmMrUEdjZ1pHRjBZUzF0Yld3dGJtOWtaVDBpYlc0aUlIUnlZVzV6Wm05eWJUMGlkSEpoYm5Oc1lYUmxLRFl4Tnl3dE1UVXdLU0J6WTJGc1pTZ3dMamN3TnlraVBqeDFjMlVnWkdGMFlTMWpQU0l6TWlJZ2VHeHBibXM2YUhKbFpqMGlJMDFLV0MweUxWUkZXQzFPTFRNeUlpOCtQQzluUGp3dlp6NDhMMmMrUEM5blBqd3ZjM1puUGc9PSIsCgkiUmVhbFZpZXdTaXplSnNvbiIgOiAie1wiaGVpZ2h0XCI6Mjg1LjcxNDI4Mjk4OTUwMTk1LFwid2lkdGhcIjozNTcuMTQyODY4MDQxOTkyMn0iCn0K"/>
    </extobj>
    <extobj name="2384804F-3998-4D57-9195-F3826E402611-21">
      <extobjdata type="2384804F-3998-4D57-9195-F3826E402611" data="ewoJIkltZ1NldHRpbmdKc29uIiA6ICJ7XCJoZWlnaHRcIjoxNy44NTcxNDI4NTcxNDI4NTQsXCJ3aWR0aFwiOjExMy4zOTI4NTcxNDI4NTcxNH0iLAoJIkxhdGV4IiA6ICJQKFRfMSkgPSBQKFRfMikiLAoJIkxhdGV4SW1nQmFzZTY0IiA6ICJQSE4yWnlCNGJXeHVjejBpYUhSMGNEb3ZMM2QzZHk1M015NXZjbWN2TWpBd01DOXpkbWNpSUhkcFpIUm9QU0l4TkM0MU5UUmxlQ0lnYUdWcFoyaDBQU0l5TGpJMk1tVjRJaUJ5YjJ4bFBTSnBiV2NpSUdadlkzVnpZV0pzWlQwaVptRnNjMlVpSUhacFpYZENiM2c5SWpBZ0xUYzFNQ0EyTkRNeUxqY2dNVEF3TUNJZ2VHMXNibk02ZUd4cGJtczlJbWgwZEhBNkx5OTNkM2N1ZHpNdWIzSm5MekU1T1RrdmVHeHBibXNpSUdGeWFXRXRhR2xrWkdWdVBTSjBjblZsSWlCemRIbHNaVDBpZG1WeWRHbGpZV3d0WVd4cFoyNDZJQzB3TGpVMk5tVjRPeUJ0WVhndGQybGtkR2c2SURrNEpUc2lQanhrWldaelBqeHdZWFJvSUdsa1BTSk5TbGd0TWpZdFZFVllMVWt0TVVRME5ETWlJR1E5SWsweU9EY2dOakk0VVRJNE55QTJNelVnTWpNd0lEWXpOMUV5TURZZ05qTTNJREU1T1NBMk16aFVNVGt5SURZME9GRXhPVElnTmpRNUlERTVOQ0EyTlRsUk1qQXdJRFkzT1NBeU1ETWdOamd4VkRNNU55QTJPRE5STlRnM0lEWTRNaUEyTURBZ05qZ3dVVFkyTkNBMk5qa2dOekEzSURZek1WUTNOVEVnTlRNd1VUYzFNU0EwTlRNZ05qZzFJRE00T1ZFMk1UWWdNekl4SURVd055QXpNRE5STlRBd0lETXdNaUEwTURJZ016QXhTRE13TjB3eU56Y2dNVGd5VVRJME55QTJOaUF5TkRjZ05UbFJNalEzSURVMUlESTBPQ0ExTkZReU5UVWdOVEJVTWpjeUlEUTRWRE13TlNBME5rZ3pNelpSTXpReUlETTNJRE0wTWlBek5WRXpORElnTVRrZ016TTFJRFZSTXpNd0lEQWdNekU1SURCUk16RTJJREFnTWpneUlERlVNVGd5SURKUk1USXdJRElnT0RjZ01sUTFNU0F4VVRNeklERWdNek1nTVRGUk16TWdNVE1nTXpZZ01qVlJOREFnTkRFZ05EUWdORE5VTmpjZ05EWlJPVFFnTkRZZ01USTNJRFE1VVRFME1TQTFNaUF4TkRZZ05qRlJNVFE1SURZMUlESXhPQ0F6TXpsVU1qZzNJRFl5T0ZwTk5qUTFJRFUxTkZFMk5EVWdOVFkzSURZME15QTFOelZVTmpNMElEVTVOMVEyTURrZ05qRTVWRFUyTUNBMk16VlJOVFV6SURZek5pQTBPREFnTmpNM1VUUTJNeUEyTXpjZ05EUTFJRFl6TjFRME1UWWdOak0yVkRRd05DQTJNelpSTXpreElEWXpOU0F6T0RZZ05qSTNVVE00TkNBMk1qRWdNelkzSURVMU1GUXpNeklnTkRFeVZETXhOQ0F6TkRSUk16RTBJRE0wTWlBek9UVWdNelF5U0RRd04wZzBNekJSTlRReUlETTBNaUExT1RBZ016a3lVVFl4TnlBME1Ua2dOak14SURRM01WUTJORFVnTlRVMFdpSXZQanh3WVhSb0lHbGtQU0pOU2xndE1qW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JMkxWUkZXQzFKTFRGRU5EUTNJaUJrUFNKTk5EQWdORE0zVVRJeElEUXpOeUF5TVNBME5EVlJNakVnTkRVd0lETTNJRFV3TVZRM01TQTJNREpNT0RnZ05qVXhVVGt6SURZMk9TQXhNREVnTmpjM1NEVTJPVWcyTlRsUk5qa3hJRFkzTnlBMk9UY2dOamMyVkRjd05DQTJOamRSTnpBMElEWTJNU0EyT0RjZ05UVXpWRFkyT0NBME5EUlJOalk0SURRek55QTJORGtnTkRNM1VUWTBNQ0EwTXpjZ05qTTNJRFF6TjFRMk16RWdORFF5VERZeU9TQTBORFZSTmpJNUlEUTFNU0EyTXpVZ05Ea3dWRFkwTVNBMU5URlJOalF4SURVNE5pQTJNamdnTmpBMFZEVTNNeUEyTWpsUk5UWTRJRFl6TUNBMU1UVWdOak14VVRRMk9TQTJNekVnTkRVM0lEWXpNRlEwTXprZ05qSXlVVFF6T0NBMk1qRWdNelk0SURNME0xUXlPVGdnTmpCUk1qazRJRFE0SURNNE5pQTBObEUwTVRnZ05EWWdOREkzSURRMVZEUXpOaUF6TmxFME16WWdNekVnTkRNeklESXlVVFF5T1NBMElEUXlOQ0F4VERReU1pQXdVVFF4T1NBd0lEUXhOU0F3VVRReE1DQXdJRE0yTXlBeFZESXlPQ0F5VVRrNUlESWdOalFnTUVnME9WRTBNeUEySURReklEbFVORFVnTWpkUk5Ea2dOREFnTlRVZ05EWklPRE5JT1RSUk1UYzBJRFEySURFNE9TQTFOVkV4T1RBZ05UWWdNVGt4SURVMlVURTVOaUExT1NBeU1ERWdOelpVTWpReElESXpNMUV5TlRnZ016QXhJREkyT1NBek5EUlJNek01SURZeE9TQXpNemtnTmpJMVVUTXpPU0EyTXpBZ016RXdJRFl6TUVneU56bFJNakV5SURZek1DQXhPVEVnTmpJMFVURTBOaUEyTVRRZ01USXhJRFU0TTFRMk55QTBOamRSTmpBZ05EUTFJRFUzSURRME1WUTBNeUEwTXpkSU5EQmFJaTgrUEhCaGRHZ2dhV1E5SWsxS1dDMHlOaTFVUlZndFRpMHpNU0lnWkQwaVRUSXhNeUExTnpoTU1qQXdJRFUzTTFFeE9EWWdOVFk0SURFMk1DQTFOak5VTVRBeUlEVTFOa2c0TTFZMk1ESklNVEF5VVRFME9TQTJNRFFnTVRnNUlEWXhOMVF5TkRVZ05qUXhWREkzTXlBMk5qTlJNamMxSURZMk5pQXlPRFVnTmpZMlVUSTVOQ0EyTmpZZ016QXlJRFkyTUZZek5qRk1NekF6SURZeFVUTXhNQ0ExTkNBek1UVWdOVEpVTXpNNUlEUTRWRFF3TVNBME5rZzBNamRXTUVnME1UWlJNemsxSURNZ01qVTNJRE5STVRJeElETWdNVEF3SURCSU9EaFdORFpJTVRFMFVURXpOaUEwTmlBeE5USWdORFpVTVRjM0lEUTNWREU1TXlBMU1GUXlNREVnTlRKVU1qQTNJRFUzVkRJeE15QTJNVlkxTnpoYUlpOCtQSEJoZEdnZ2FXUTlJazFLV0MweU5pMVVSVmd0VGkweU9TSWdaRDBpVFRZd0lEYzBPVXcyTkNBM05UQlJOamtnTnpVd0lEYzBJRGMxTUVnNE5rd3hNVFFnTnpJMlVUSXdPQ0EyTkRFZ01qVXhJRFV4TkZReU9UUWdNalV3VVRJNU5DQXhPRElnTWpnMElERXhPVlF5TmpFZ01USlVNakkwSUMwM05sUXhPRFlnTFRFME0xUXhORFVnTFRFNU5GUXhNVE1nTFRJeU4xUTVNQ0F0TWpRMlVUZzNJQzB5TkRrZ09EWWdMVEkxTUVnM05GRTJOaUF0TWpVd0lEWXpJQzB5TlRCVU5UZ2dMVEkwTjFRMU5TQXRNak00VVRVMklDMHlNemNnTmpZZ0xUSXlOVkV5TWpFZ0xUWTBJREl5TVNBeU5UQlVOallnTnpJMVVUVTJJRGN6TnlBMU5TQTNNemhSTlRVZ056UTJJRFl3SURjME9Wb2lMejQ4Y0dGMGFDQnBaRDBpVFVwWUxUSTJ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ll0VkVWWUxVNHRNeklpSUdROUlrMHhNRGtnTkRJNVVUZ3lJRFF5T1NBMk5pQTBORGRVTlRBZ05Ea3hVVFV3SURVMk1pQXhNRE1nTmpFMFZESXpOU0EyTmpaUk16STJJRFkyTmlBek9EY2dOakV3VkRRME9TQTBOalZSTkRRNUlEUXlNaUEwTWprZ016Z3pWRE00TVNBek1UVlVNekF4SURJME1WRXlOalVnTWpFd0lESXdNU0F4TkRsTU1UUXlJRGt6VERJeE9DQTVNbEV6TnpVZ09USWdNemcxSURrM1VUTTVNaUE1T1NBME1Ea2dNVGcyVmpFNE9VZzBORGxXTVRnMlVUUTBPQ0F4T0RNZ05ETTJJRGsxVkRReU1TQXpWakJJTlRCV01UbFdNekZSTlRBZ016Z2dOVFlnTkRaVU9EWWdPREZSTVRFMUlERXhNeUF4TXpZZ01UTTNVVEUwTlNBeE5EY2dNVGN3SURFM05GUXlNRFFnTWpFeFZESXpNeUF5TkRSVU1qWXhJREkzT0ZReU9EUWdNekE0VkRNd05TQXpOREJVTXpJd0lETTJPVlF6TXpNZ05EQXhWRE0wTUNBME16RlVNelF6SURRMk5GRXpORE1nTlRJM0lETXdPU0ExTnpOVU1qRXlJRFl4T1ZFeE56a2dOakU1SURFMU5DQTJNREpVTVRFNUlEVTJPVlF4TURrZ05UVXdVVEV3T1NBMU5Ea2dNVEUwSURVME9WRXhNeklnTlRRNUlERTFNU0ExTXpWVU1UY3dJRFE0T1ZFeE56QWdORFkwSURFMU5DQTBORGRVTVRBNUlEUXlPVm9pTHo0OEwyUmxabk0rUEdjZ2MzUnliMnRsUFNKamRYSnlaVzUwUTI5c2IzSWlJR1pwYkd3OUltTjFjbkpsYm5SRGIyeHZjaUlnYzNSeWIydGxMWGRwWkhSb1BTSXdJaUIwY21GdWMyWnZjbTA5SW5OallXeGxLREVzTFRFcElqNDhaeUJrWVhSaExXMXRiQzF1YjJSbFBTSnRZWFJvSWo0OFp5QmtZWFJoTFcxdGJDMXViMlJsUFNKdGFTSStQSFZ6WlNCa1lYUmhMV005SWpGRU5EUXpJaUI0YkdsdWF6cG9jbVZtUFNJalRVcFlMVEkyTFZSRldDMUpMVEZFTkRReklpOCtQQzluUGp4bklHUmhkR0V0Ylcxc0xXNXZaR1U5SW0xdklpQjBjbUZ1YzJadmNtMDlJblJ5WVc1emJHRjBaU2czTlRFc01Da2lQangxYzJVZ1pHRjBZUzFqUFNJeU9DSWdlR3hwYm1zNmFISmxaajBpSTAxS1dDMHlOaTFVUlZndFRpMHlPQ0l2UGp3dlp6NDhaeUJrWVhSaExXMXRiQzF1YjJSbFBTSnRjM1ZpSWlCMGNtRnVjMlp2Y20wOUluUnlZVzV6YkdGMFpTZ3hNVFF3TERBcElqNDhaeUJrWVhSaExXMXRiQzF1YjJSbFBTSnRhU0krUEhWelpTQmtZWFJoTFdNOUlqRkVORFEzSWlCNGJHbHVhenBvY21WbVBTSWpUVXBZTFRJMkxWUkZXQzFKTFRGRU5EUTNJaTgrUEM5blBqeG5JR1JoZEdFdGJXMXNMVzV2WkdVOUltMXVJaUIwY21GdWMyWnZjbTA5SW5SeVlXNXpiR0YwWlNnMk1UY3NMVEUxTUNrZ2MyTmhiR1VvTUM0M01EY3BJajQ4ZFhObElHUmhkR0V0WXowaU16RWlJSGhzYVc1ck9taHlaV1k5SWlOTlNsZ3RNall0VkVWWUxVNHRNekVpTHo0OEwyYytQQzluUGp4bklHUmhkR0V0Ylcxc0xXNXZaR1U5SW0xdklpQjBjbUZ1YzJadmNtMDlJblJ5WVc1emJHRjBaU2d5TVRZd0xqWXNNQ2tpUGp4MWMyVWdaR0YwWVMxalBTSXlPU0lnZUd4cGJtczZhSEpsWmowaUkwMUtXQzB5TmkxVVJWZ3RUaTB5T1NJdlBqd3ZaejQ4WnlCa1lYUmhMVzF0YkMxdWIyUmxQU0p0YnlJZ2RISmhibk5tYjNKdFBTSjBjbUZ1YzJ4aGRHVW9Namd5Tnk0ekxEQXBJajQ4ZFhObElHUmhkR0V0WXowaU0wUWlJSGhzYVc1ck9taHlaV1k5SWlOTlNsZ3RNall0VkVWWUxVNHRNMFFpTHo0OEwyYytQR2NnWkdGMFlTMXRiV3d0Ym05a1pUMGliV2tpSUhSeVlXNXpabTl5YlQwaWRISmhibk5zWVhSbEtETTRPRE11TVN3d0tTSStQSFZ6WlNCa1lYUmhMV005SWpGRU5EUXpJaUI0YkdsdWF6cG9jbVZtUFNJalRVcFlMVEkyTFZSRldDMUpMVEZFTkRReklpOCtQQzluUGp4bklHUmhkR0V0Ylcxc0xXNXZaR1U5SW0xdklpQjBjbUZ1YzJadmNtMDlJblJ5WVc1emJHRjBaU2cwTmpNMExqRXNNQ2tpUGp4MWMyVWdaR0YwWVMxalBTSXlPQ0lnZUd4cGJtczZhSEpsWmowaUkwMUtXQzB5TmkxVVJWZ3RUaTB5T0NJdlBqd3ZaejQ4WnlCa1lYUmhMVzF0YkMxdWIyUmxQU0p0YzNWaUlpQjBjbUZ1YzJadmNtMDlJblJ5WVc1emJHRjBaU2cxTURJekxqRXNNQ2tpUGp4bklHUmhkR0V0Ylcxc0xXNXZaR1U5SW0xcElqNDhkWE5sSUdSaGRHRXRZejBpTVVRME5EY2lJSGhzYVc1ck9taHlaV1k5SWlOTlNsZ3RNall0VkVWWUxVa3RNVVEwTkRjaUx6NDhMMmMrUEdjZ1pHRjBZUzF0Yld3dGJtOWtaVDBpYlc0aUlIUnlZVzV6Wm05eWJUMGlkSEpoYm5Oc1lYUmxLRFl4Tnl3dE1UVXdLU0J6WTJGc1pTZ3dMamN3TnlraVBqeDFjMlVnWkdGMFlTMWpQU0l6TWlJZ2VHeHBibXM2YUhKbFpqMGlJMDFLV0MweU5pMVVSVmd0VGkwek1pSXZQand2Wno0OEwyYytQR2NnWkdGMFlTMXRiV3d0Ym05a1pUMGliVzhpSUhSeVlXNXpabTl5YlQwaWRISmhibk5zWVhSbEtEWXdORE11Tnl3d0tTSStQSFZ6WlNCa1lYUmhMV005SWpJNUlpQjRiR2x1YXpwb2NtVm1QU0lqVFVwWUxUSTJMVlJGV0MxT0xUSTVJaTgrUEM5blBqd3ZaejQ4TDJjK1BDOXpkbWMrIiwKCSJSZWFsVmlld1NpemVKc29uIiA6ICJ7XCJoZWlnaHRcIjozNTIsXCJ3aWR0aFwiOjIyNjh9Igp9Cg=="/>
    </extobj>
    <extobj name="2384804F-3998-4D57-9195-F3826E402611-22">
      <extobjdata type="2384804F-3998-4D57-9195-F3826E402611" data="ewoJIkltZ1NldHRpbmdKc29uIiA6ICJ7XCJoZWlnaHRcIjoxNy44NTcxNDI4NTcxNDI4NTQsXCJ3aWR0aFwiOjEwMi42Nzg1NzE0Mjg1NzE0Mn0iLAoJIkxhdGV4IiA6ICLOoyA9IFxceyssIDEsIGFcXH0iLAoJIkxhdGV4SW1nQmFzZTY0IiA6ICJQSE4yWnlCNGJXeHVjejBpYUhSMGNEb3ZMM2QzZHk1M015NXZjbWN2TWpBd01DOXpkbWNpSUhkcFpIUm9QU0l4TXk0eU1ETmxlQ0lnYUdWcFoyaDBQU0l5TGpJMk1tVjRJaUJ5YjJ4bFBTSnBiV2NpSUdadlkzVnpZV0pzWlQwaVptRnNjMlVpSUhacFpYZENiM2c5SWpBZ0xUYzFNQ0ExT0RNMUxqa2dNVEF3TUNJZ2VHMXNibk02ZUd4cGJtczlJbWgwZEhBNkx5OTNkM2N1ZHpNdWIzSm5MekU1T1RrdmVHeHBibXNpSUdGeWFXRXRhR2xrWkdWdVBTSjBjblZsSWlCemRIbHNaVDBpZG1WeWRHbGpZV3d0WVd4cFoyNDZJQzB3TGpVMk5tVjRPeUJ0WVhndGQybGtkR2c2SURrNEpUc2lQanhrWldaelBqeHdZWFJvSUdsa1BTSk5TbGd0TWkxVVJWZ3RTUzB4UkRaR05DSWdaRDBpVFRZMUlEQlJOVGdnTkNBMU9DQXhNVkUxT0NBeE5pQXhNVFFnTmpkUk1UY3pJREV4T1NBeU1qSWdNVFkwVERNM055QXpNRFJSTXpjNElETXdOU0F6TkRBZ016ZzJWREkyTVNBMU5USlVNakU0SURZME5GRXlNVGNnTmpRNElESXhPU0EyTmpCUk1qSTBJRFkzT0NBeU1qZ2dOamd4VVRJek1TQTJPRE1nTlRFMUlEWTRNMGczT1RsUk9EQTBJRFkzT0NBNE1EWWdOamMwVVRnd05pQTJOamNnTnpreklEVTFPVlEzTnpnZ05EUTRVVGMzTkNBME5ETWdOelU1SURRME0xRTNORGNnTkRReklEYzBNeUEwTkRWVU56TTVJRFExTmxFM016a2dORFU0SURjME1TQTBOemRVTnpReklEVXhObEUzTkRNZ05UVXlJRGN6TkNBMU56UlVOekV3SURZd09WUTJOak1nTmpJM1ZEVTVOaUEyTXpWVU5UQXlJRFl6TjFFME9EQWdOak0zSURRMk9TQTJNemRJTXpNNVVUTTBOQ0EyTWpjZ05ERXhJRFE0TmxRME56Z2dNelF4VmpNek9WRTBOemNnTXpNM0lEUTNOeUF6TXpaTU5EVTNJRE14T0ZFME16Y2dNekF3SURNNU9DQXlOalZVTXpJeUlERTVOa3d4TmpnZ05UZFJNVFkzSURVMklERTRPQ0ExTmxReU5UZ2dOVFpJTXpVNVVUUXlOaUExTmlBME5qTWdOVGhVTlRNM0lEWTVWRFU1TmlBNU4xUTJNemtnTVRRMlZEWTRNQ0F5TWpWUk5qZzJJREkwTXlBMk9Ea2dNalEyVkRjd01pQXlOVEJJTnpBMVVUY3lOaUF5TlRBZ056STJJREl6T1ZFM01qWWdNak00SURZNE15QXhNak5VTmpNNUlEVlJOak0zSURFZ05qRXdJREZSTlRjM0lEQWdNelE0SURCSU5qVmFJaTgrUEhCaGRHZ2dhV1E5SWsxS1dDMHl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aTFVUlZndFRpMDNRaUlnWkQwaVRUUXpOQ0F0TWpNeFVUUXpOQ0F0TWpRMElEUXlPQ0F0TWpVd1NEUXhNRkV5T0RFZ0xUSTFNQ0F5TXpBZ0xURTRORkV5TWpVZ0xURTNOeUF5TWpJZ0xURTNNbFF5TVRjZ0xURTJNVlF5TVRNZ0xURTBPRlF5TVRFZ0xURXpNMVF5TVRBZ0xURXhNVlF5TURrZ0xUZzBWREl3T1NBdE5EZFVNakE1SURCUk1qQTVJREl4SURJd09TQTFNMUV5TURnZ01UUXlJREl3TkNBeE5UTlJNakF6SURFMU5DQXlNRE1nTVRVMVVURTRPU0F4T1RFZ01UVXpJREl4TVZRNE1pQXlNekZSTnpFZ01qTXhJRFk0SURJek5GUTJOU0F5TlRCVU5qZ2dNalkyVkRneUlESTJPVkV4TVRZZ01qWTVJREUxTWlBeU9EbFVNakF6SURNME5WRXlNRGdnTXpVMklESXdPQ0F6TnpkVU1qQTVJRFV5T1ZZMU56bFJNakE1SURZek5DQXlNVFVnTmpVMlZESTBOQ0EyT1RoUk1qY3dJRGN5TkNBek1qUWdOelF3VVRNMk1TQTNORGdnTXpjM0lEYzBPVkV6TnprZ056UTVJRE01TUNBM05EbFVOREE0SURjMU1FZzBNamhSTkRNMElEYzBOQ0EwTXpRZ056TXlVVFF6TkNBM01Ua2dORE14SURjeE5sRTBNamtnTnpFeklEUXhOU0EzTVROUk16WXlJRGN4TUNBek16SWdOamc1VkRJNU5pQTJORGRSTWpreElEWXpOQ0F5T1RFZ05EazVWalF4TjFFeU9URWdNemN3SURJNE9DQXpOVE5VTWpjeElETXhORkV5TkRBZ01qY3hJREU0TkNBeU5UVk1NVGN3SURJMU1Fd3hPRFFnTWpRMVVUSXdNaUF5TXprZ01qSXdJREl6TUZReU5qSWdNVGsyVkRJNU1DQXhNemRSTWpreElERXpNU0F5T1RFZ01WRXlPVEVnTFRFek5DQXlPVFlnTFRFME4xRXpNRFlnTFRFM05DQXpNemtnTFRFNU1sUTBNVFVnTFRJeE0xRTBNamtnTFRJeE15QTBNekVnTFRJeE5sRTBNelFnTFRJeE9TQTBNelFnTFRJek1Wb2lMejQ4Y0dGMGFDQnBaRDBpVFVwWUxUSXRWRVZZTFU0dE1rSWlJR1E5SWswMU5pQXlNemRVTlRZZ01qVXdWRGN3SURJM01FZ3pOamxXTkRJd1RETTNNQ0ExTnpCUk16Z3dJRFU0TXlBek9Ea2dOVGd6VVRRd01pQTFPRE1nTkRBNUlEVTJPRll5TnpCSU56QTNVVGN5TWlBeU5qSWdOekl5SURJMU1GUTNNRGNnTWpNd1NEUXdPVll0TmpoUk5EQXhJQzA0TWlBek9URWdMVGd5U0RNNE9VZ3pPRGRSTXpjMUlDMDRNaUF6TmprZ0xUWTRWakl6TUVnM01GRTFOaUF5TXpjZ05UWWdNalV3V2lJdlBqeHdZWFJvSUdsa1BTSk5TbGd0TWkxVVJWZ3RUaTB5UXlJZ1pEMGlUVGM0SURNMVZEYzRJRFl3VkRrMElERXdNMVF4TXpjZ01USXhVVEUyTlNBeE1qRWdNVGczSURrMlZESXhNQ0E0VVRJeE1DQXRNamNnTWpBeElDMDJNRlF4T0RBZ0xURXhOMVF4TlRRZ0xURTFPRlF4TXpBZ0xURTROVlF4TVRjZ0xURTVORkV4TVRNZ0xURTVOQ0F4TURRZ0xURTROVlE1TlNBdE1UY3lVVGsxSUMweE5qZ2dNVEEySUMweE5UWlVNVE14SUMweE1qWlVNVFUzSUMwM05sUXhOek1nTFROV09Vd3hOeklnT0ZFeE56QWdOeUF4TmpjZ05sUXhOakVnTTFReE5USWdNVlF4TkRBZ01GRXhNVE1nTUNBNU5pQXhOMW9pTHo0OGNHRjBhQ0JwWkQwaVRVcFlMVE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1pMVVSVmd0U1MweFJEUTBSU0lnWkQwaVRUTXpJREUxTjFFek15QXlOVGdnTVRBNUlETTBPVlF5T0RBZ05EUXhVVE16TVNBME5ERWdNemN3SURNNU1sRXpPRFlnTkRJeUlEUXhOaUEwTWpKUk5ESTVJRFF5TWlBME16a2dOREUwVkRRME9TQXpPVFJSTkRRNUlETTRNU0EwTVRJZ01qTTBWRE0zTkNBMk9GRXpOelFnTkRNZ016Z3hJRE0xVkRRd01pQXlObEUwTVRFZ01qY2dOREl5SURNMVVUUTBNeUExTlNBME5qTWdNVE14VVRRMk9TQXhOVEVnTkRjeklERTFNbEUwTnpVZ01UVXpJRFE0TXlBeE5UTklORGczVVRVd05pQXhOVE1nTlRBMklERTBORkUxTURZZ01UTTRJRFV3TVNBeE1UZFVORGd4SURZelZEUTBPU0F4TTFFME16WWdNQ0EwTVRjZ0xUaFJOREE1SUMweE1DQXpPVE1nTFRFd1VUTTFPU0F0TVRBZ016TTJJRFZVTXpBMklETTJURE13TUNBMU1WRXlPVGtnTlRJZ01qazJJRFV3VVRJNU5DQTBPQ0F5T1RJZ05EWlJNak16SUMweE1DQXhOeklnTFRFd1VURXhOeUF0TVRBZ056VWdNekJVTXpNZ01UVTNXazB6TlRFZ016STRVVE0xTVNBek16UWdNelEySURNMU1GUXpNak1nTXpnMVZESTNOeUEwTURWUk1qUXlJRFF3TlNBeU1UQWdNemMwVkRFMk1DQXlPVE5STVRNeElESXhOQ0F4TVRrZ01USTVVVEV4T1NBeE1qWWdNVEU1SURFeE9GUXhNVGdnTVRBMlVURXhPQ0EyTVNBeE16WWdORFJVTVRjNUlESTJVVEl4TnlBeU5pQXlOVFFnTlRsVU1qazRJREV4TUZFek1EQWdNVEUwSURNeU5TQXlNVGRVTXpVeElETXlPRm9pTHo0OGNHRjBhQ0JwWkQwaVRVcFlMVEl0VkVWWUxVNHROMFFpSUdROUlrMDJOU0EzTXpGUk5qVWdOelExSURZNElEYzBOMVE0T0NBM05UQlJNVGN4SURjMU1DQXlNVFlnTnpJMVZESTNPU0EyTnpCUk1qZzRJRFkwT1NBeU9Ea2dOak0xVkRJNU1TQTFNREZSTWpreUlETTJNaUF5T1RNZ016VTNVVE13TmlBek1USWdNelExSURJNU1WUTBNVGNnTWpZNVVUUXlPQ0F5TmprZ05ETXhJREkyTmxRME16UWdNalV3VkRRek1TQXlNelJVTkRFM0lESXpNVkV6T0RBZ01qTXhJRE0wTlNBeU1UQlVNams0SURFMU4xRXlPVE1nTVRReklESTVNaUF4TWpGVU1qa3hJQzB5T0ZZdE56bFJNamt4SUMweE16UWdNamcxSUMweE5UWlVNalUySUMweE9UaFJNakF5SUMweU5UQWdPRGtnTFRJMU1GRTNNU0F0TWpVd0lEWTRJQzB5TkRkVU5qVWdMVEl6TUZFMk5TQXRNakkwSURZMUlDMHlNak5VTmpZZ0xUSXhPRlEyT1NBdE1qRTBWRGMzSUMweU1UTlJPVEVnTFRJeE15QXhNRGdnTFRJeE1GUXhORFlnTFRJd01GUXhPRE1nTFRFM04xUXlNRGNnTFRFek9WRXlNRGdnTFRFek5DQXlNRGtnTTB3eU1UQWdNVE01VVRJeU15QXhPVFlnTWpnd0lESXpNRkV6TVRVZ01qUTNJRE16TUNBeU5UQlJNekExSURJMU55QXlPREFnTWpjd1VUSXlOU0F6TURRZ01qRXlJRE0xTWt3eU1UQWdNell5VERJd09TQTBPVGhSTWpBNElEWXpOU0F5TURjZ05qUXdVVEU1TlNBMk9EQWdNVFUwSURZNU5sUTNOeUEzTVROUk5qZ2dOekV6SURZM0lEY3hObFEyTlNBM016RmFJaTgrUEM5a1pXWnpQanhuSUhOMGNtOXJaVDBpWTNWeWNtVnVkRU52Ykc5eUlpQm1hV3hzUFNKamRYSnlaVzUwUTI5c2IzSWlJSE4wY205clpTMTNhV1IwYUQwaU1DSWdkSEpoYm5ObWIzSnRQU0p6WTJGc1pTZ3hMQzB4S1NJK1BHY2daR0YwWVMxdGJXd3RibTlrWlQwaWJXRjBhQ0krUEdjZ1pHRjBZUzF0Yld3dGJtOWtaVDBpYldraVBqeDFjMlVnWkdGMFlTMWpQU0l4UkRaR05DSWdlR3hwYm1zNmFISmxaajBpSTAxS1dDMHlMVlJGV0MxSkxURkVOa1kwSWk4K1BDOW5QanhuSUdSaGRHRXRiVzFzTFc1dlpHVTlJbTF2SWlCMGNtRnVjMlp2Y20wOUluUnlZVzV6YkdGMFpTZ3hNRGd6TGpnc01Da2lQangxYzJVZ1pHRjBZUzFqUFNJelJDSWdlR3hwYm1zNmFISmxaajBpSTAxS1dDMHlMVlJGV0MxT0xUTkVJaTgrUEM5blBqeG5JR1JoZEdFdGJXMXNMVzV2WkdVOUltMXZJaUIwY21GdWMyWnZjbTA5SW5SeVlXNXpiR0YwWlNneU1UTTVMallzTUNraVBqeDFjMlVnWkdGMFlTMWpQU0kzUWlJZ2VHeHBibXM2YUhKbFpqMGlJMDFLV0MweUxWUkZXQzFPTFRkQ0lpOCtQQzluUGp4bklHUmhkR0V0Ylcxc0xXNXZaR1U5SW0xdklpQjBjbUZ1YzJadmNtMDlJblJ5WVc1emJHRjBaU2d5TmpNNUxqWXNNQ2tpUGp4MWMyVWdaR0YwWVMxalBTSXlRaUlnZUd4cGJtczZhSEpsWmowaUkwMUtXQzB5TFZSRldDMU9MVEpDSWk4K1BDOW5QanhuSUdSaGRHRXRiVzFzTFc1dlpHVTlJbTF2SWlCMGNtRnVjMlp2Y20wOUluUnlZVzV6YkdGMFpTZ3pOREUzTGpZc01Da2lQangxYzJVZ1pHRjBZUzFqUFNJeVF5SWdlR3hwYm1zNmFISmxaajBpSTAxS1dDMHlMVlJGV0MxT0xUSkRJaTgrUEM5blBqeG5JR1JoZEdFdGJXMXNMVzV2WkdVOUltMXVJaUIwY21GdWMyWnZjbTA5SW5SeVlXNXpiR0YwWlNnek9EWXlMaklzTUNraVBqeDFjMlVnWkdGMFlTMWpQU0l6TVNJZ2VHeHBibXM2YUhKbFpqMGlJMDFLV0MweUxWUkZXQzFPTFRNeElpOCtQQzluUGp4bklHUmhkR0V0Ylcxc0xXNXZaR1U5SW0xdklpQjBjbUZ1YzJadmNtMDlJblJ5WVc1emJHRjBaU2cwTXpZeUxqSXNNQ2tpUGp4MWMyVWdaR0YwWVMxalBTSXlReUlnZUd4cGJtczZhSEpsWmowaUkwMUtXQzB5TFZSRldDMU9MVEpESWk4K1BDOW5QanhuSUdSaGRHRXRiVzFzTFc1dlpHVTlJbTFwSWlCMGNtRnVjMlp2Y20wOUluUnlZVzV6YkdGMFpTZzBPREEyTGprc01Da2lQangxYzJVZ1pHRjBZUzFqUFNJeFJEUTBSU0lnZUd4cGJtczZhSEpsWmowaUkwMUtXQzB5TFZSRldDMUpMVEZFTkRSRklpOCtQQzluUGp4bklHUmhkR0V0Ylcxc0xXNXZaR1U5SW0xdklpQjBjbUZ1YzJadmNtMDlJblJ5WVc1emJHRjBaU2cxTXpNMUxqa3NNQ2tpUGp4MWMyVWdaR0YwWVMxalBTSTNSQ0lnZUd4cGJtczZhSEpsWmowaUkwMUtXQzB5TFZSRldDMU9MVGRFSWk4K1BDOW5Qand2Wno0OEwyYytQQzl6ZG1jKyIsCgkiUmVhbFZpZXdTaXplSnNvbiIgOiAie1wiaGVpZ2h0XCI6MzU3LjE0Mjg2ODA0MTk5MjIsXCJ3aWR0aFwiOjIwNTMuNTcxNDcyMTY3OTY4OH0iCn0K"/>
    </extobj>
    <extobj name="2384804F-3998-4D57-9195-F3826E402611-23">
      <extobjdata type="2384804F-3998-4D57-9195-F3826E402611" data="ewoJIkltZ1NldHRpbmdKc29uIiA6ICJ7XCJoZWlnaHRcIjoxNy44NTcxNDI4NTcxNDI4NTQsXCJ3aWR0aFwiOjY2LjA3MTQyODU3MTQyODU3fSIsCgkiTGF0ZXgiIDogIlYgPSBcXHtTXFx9IiwKCSJMYXRleEltZ0Jhc2U2NCIgOiAiUEhOMlp5QjRiV3h1Y3owaWFIUjBjRG92TDNkM2R5NTNNeTV2Y21jdk1qQXdNQzl6ZG1jaUlIZHBaSFJvUFNJNExqUTNPV1Y0SWlCb1pXbG5hSFE5SWpJdU1qWXlaWGdpSUhKdmJHVTlJbWx0WnlJZ1ptOWpkWE5oWW14bFBTSm1ZV3h6WlNJZ2RtbGxkMEp2ZUQwaU1DQXROelV3SURNM05EY3VOaUF4TURBd0lpQjRiV3h1Y3pwNGJHbHVhejBpYUhSMGNEb3ZMM2QzZHk1M015NXZjbWN2TVRrNU9TOTRiR2x1YXlJZ1lYSnBZUzFvYVdSa1pXNDlJblJ5ZFdVaUlITjBlV3hsUFNKMlpYSjBhV05oYkMxaGJHbG5iam9nTFRBdU5UWTJaWGc3SUcxaGVDMTNhV1IwYURvZ09UZ2xPeUkrUEdSbFpuTStQSEJoZEdnZ2FXUTlJazFLV0Mwek1DMVVSVmd0U1MweFJEUTBPU0lnWkQwaVRUVXlJRFkwT0ZFMU1pQTJOekFnTmpVZ05qZ3pTRGMyVVRFeE9DQTJPREFnTVRneElEWTRNRkV5T1RrZ05qZ3dJRE15TUNBMk9ETklNek13VVRNek5pQTJOemNnTXpNMklEWTNORlF6TXpRZ05qVTJVVE15T1NBMk5ERWdNekkxSURZek4wZ3pNRFJSTWpneUlEWXpOU0F5TnpRZ05qTTFVVEkwTlNBMk16QWdNalF5SURZeU1GRXlORElnTmpFNElESTNNU0F6TmpsVU16QXhJREV4T0V3ek56UWdNak0xVVRRME55QXpOVElnTlRJd0lEUTNNVlExT1RVZ05UazBVVFU1T1NBMk1ERWdOVGs1SURZd09WRTFPVGtnTmpNeklEVTFOU0EyTXpkUk5UTTNJRFl6TnlBMU16Y2dOalE0VVRVek55QTJORGtnTlRNNUlEWTJNVkUxTkRJZ05qYzFJRFUwTlNBMk56bFVOVFU0SURZNE0xRTFOakFnTmpneklEVTNNQ0EyT0ROVU5qQTBJRFk0TWxRMk5qZ2dOamd4VVRjek55QTJPREVnTnpVMUlEWTRNMGczTmpKUk56WTVJRFkzTmlBM05qa2dOamN5VVRjMk9TQTJOVFVnTnpZd0lEWTBNRkUzTlRjZ05qTTNJRGMwTXlBMk16ZFJOek13SURZek5pQTNNVGtnTmpNMVZEWTVPQ0EyTXpCVU5qZ3lJRFl5TTFRMk56QWdOakUxVkRZMk1DQTJNRGhVTmpVeUlEVTVPVlEyTkRVZ05Ua3lURFExTWlBeU9ESlJNamN5SUMwNUlESTJOaUF0TVRaUk1qWXpJQzB4T0NBeU5Ua2dMVEl4VERJME1TQXRNakpJTWpNMFVUSXhOaUF0TWpJZ01qRTJJQzB4TlZFeU1UTWdMVGtnTVRjM0lETXdOVkV4TXprZ05qSXpJREV6T0NBMk1qWlJNVE16SURZek55QTNOaUEyTXpkSU5UbFJOVElnTmpReUlEVXlJRFkwT0ZvaUx6NDhjR0YwYUNCcFpEMGlUVXBZTFRNd0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6QXRWRVZZTFU0dE4wSWlJR1E5SWswME16UWdMVEl6TVZFME16UWdMVEkwTkNBME1qZ2dMVEkxTUVnME1UQlJNamd4SUMweU5UQWdNak13SUMweE9EUlJNakkxSUMweE56Y2dNakl5SUMweE56SlVNakUzSUMweE5qRlVNakV6SUMweE5EaFVNakV4SUMweE16TlVNakV3SUMweE1URlVNakE1SUMwNE5GUXlNRGtnTFRRM1ZESXdPU0F3VVRJd09TQXlNU0F5TURrZ05UTlJNakE0SURFME1pQXlNRFFnTVRVelVUSXdNeUF4TlRRZ01qQXpJREUxTlZFeE9Ea2dNVGt4SURFMU15QXlNVEZVT0RJZ01qTXhVVGN4SURJek1TQTJPQ0F5TXpSVU5qVWdNalV3VkRZNElESTJObFE0TWlBeU5qbFJNVEUySURJMk9TQXhOVElnTWpnNVZESXdNeUF6TkRWUk1qQTRJRE0xTmlBeU1EZ2dNemMzVkRJd09TQTFNamxXTlRjNVVUSXdPU0EyTXpRZ01qRTFJRFkxTmxReU5EUWdOams0VVRJM01DQTNNalFnTXpJMElEYzBNRkV6TmpFZ056UTRJRE0zTnlBM05EbFJNemM1SURjME9TQXpPVEFnTnpRNVZEUXdPQ0EzTlRCSU5ESTRVVFF6TkNBM05EUWdORE0wSURjek1sRTBNelFnTnpFNUlEUXpNU0EzTVRaUk5ESTVJRGN4TXlBME1UVWdOekV6VVRNMk1pQTNNVEFnTXpNeUlEWTRPVlF5T1RZZ05qUTNVVEk1TVNBMk16UWdNamt4SURRNU9WWTBNVGRSTWpreElETTNNQ0F5T0RnZ016VXpWREkzTVNBek1UUlJNalF3SURJM01TQXhPRFFnTWpVMVRERTNNQ0F5TlRCTU1UZzBJREkwTlZFeU1ESWdNak01SURJeU1DQXlNekJVTWpZeUlERTVObFF5T1RBZ01UTTNVVEk1TVNBeE16RWdNamt4SURGUk1qa3hJQzB4TXpRZ01qazJJQzB4TkRkUk16QTJJQzB4TnpRZ016TTVJQzB4T1RKVU5ERTFJQzB5TVROUk5ESTVJQzB5TVRNZ05ETXhJQzB5TVRaUk5ETTBJQzB5TVRrZ05ETTBJQzB5TXpGYUlpOCtQSEJoZEdnZ2FXUTlJazFLV0Mwek1DMVVSVmd0U1MweFJEUTBOaUlnWkQwaVRUTXdPQ0F5TkZFek5qY2dNalFnTkRFMklEYzJWRFEyTmlBeE9UZFJORFkySURJMk1DQTBNVFFnTWpnMFVUTXdPQ0F6TVRFZ01qYzRJRE15TVZReU16WWdNelF4VVRFM05pQXpPRE1nTVRjMklEUTJNbEV4TnpZZ05USXpJREl3T0NBMU56TlVNamN6SURZME9GRXpNRElnTmpjeklETTBNeUEyT0RoVU5EQTNJRGN3TkVnME1UaElOREkxVVRVeU1TQTNNRFFnTlRZMElEWTBNRkUxTmpVZ05qUXdJRFUzTnlBMk5UTlVOakF6SURZNE1sUTJNak1nTnpBMFVUWXlOQ0EzTURRZ05qSTNJRGN3TkZRMk16SWdOekExVVRZME5TQTNNRFVnTmpRMUlEWTVPRlEyTVRjZ05UYzNWRFU0TlNBME5UbFVOVFk1SURRMU5sRTFORGtnTkRVMklEVTBPU0EwTmpWUk5UUTVJRFEzTVNBMU5UQWdORGMxVVRVMU1DQTBOemdnTlRVeElEUTVORlExTlRNZ05USXdVVFUxTXlBMU5UUWdOVFEwSURVM09WUTFNallnTmpFMlZEVXdNU0EyTkRGUk5EWTFJRFkyTWlBME1Ua2dOall5VVRNMk1pQTJOaklnTXpFeklEWXhObFF5TmpNZ05URXdVVEkyTXlBME9EQWdNamM0SURRMU9GUXpNVGtnTkRJM1VUTXlNeUEwTWpVZ016ZzVJRFF3T0ZRME5UWWdNemt3VVRRNU1DQXpOemtnTlRJeUlETTBNbFExTlRRZ01qUXlVVFUxTkNBeU1UWWdOVFEySURFNE5sRTFOREVnTVRZMElEVXlPQ0F4TXpkVU5Ea3lJRGM0VkRReU5pQXhPRlF6TXpJZ0xUSXdVVE15TUNBdE1qSWdNams0SUMweU1sRXhPVGtnTFRJeUlERTBOQ0F6TTB3eE16UWdORFJNTVRBMklERXpVVGd6SUMweE5DQTNPQ0F0TVRoVU5qVWdMVEl5VVRVeUlDMHlNaUExTWlBdE1UUlJOVElnTFRFeElERXhNQ0F5TWpGUk1URXlJREl5TnlBeE16QWdNakkzU0RFME0xRXhORGtnTWpJeElERTBPU0F5TVRaUk1UUTVJREl4TkNBeE5EZ2dNakEzVkRFME5DQXhPRFpVTVRReUlERTFNMUV4TkRRZ01URTBJREUyTUNBNE4xUXlNRE1nTkRkVU1qVTFJREk1VkRNd09DQXlORm9pTHo0OGNHRjBhQ0JwWkQwaVRVcFlMVE13TFZSRldDMU9MVGRFSWlCa1BTSk5OalVnTnpNeFVUWTFJRGMwTlNBMk9DQTNORGRVT0RnZ056VXdVVEUzTVNBM05UQWdNakUySURjeU5WUXlOemtnTmpjd1VUSTRPQ0EyTkRrZ01qZzVJRFl6TlZReU9URWdOVEF4VVRJNU1pQXpOaklnTWpreklETTFOMUV6TURZZ016RXlJRE0wTlNBeU9URlVOREUzSURJMk9WRTBNamdnTWpZNUlEUXpNU0F5TmpaVU5ETTBJREkxTUZRME16RWdNak0wVkRReE55QXlNekZSTXpnd0lESXpNU0F6TkRVZ01qRXdWREk1T0NBeE5UZFJNamt6SURFME15QXlPVElnTVRJeFZESTVNU0F0TWpoV0xUYzVVVEk1TVNBdE1UTTBJREk0TlNBdE1UVTJWREkxTmlBdE1UazRVVEl3TWlBdE1qVXdJRGc1SUMweU5UQlJOekVnTFRJMU1DQTJPQ0F0TWpRM1ZEWTFJQzB5TXpCUk5qVWdMVEl5TkNBMk5TQXRNakl6VkRZMklDMHlNVGhVTmprZ0xUSXhORlEzTnlBdE1qRXpVVGt4SUMweU1UTWdNVEE0SUMweU1UQlVNVFEySUMweU1EQlVNVGd6SUMweE56ZFVNakEzSUMweE16bFJNakE0SUMweE16UWdNakE1SUROTU1qRXdJREV6T1ZFeU1qTWdNVGsySURJNE1DQXlNekJSTXpFMUlESTBOeUF6TXpBZ01qVXdVVE13TlNBeU5UY2dNamd3SURJM01GRXlNalVnTXpBMElESXhNaUF6TlRKTU1qRXdJRE0yTWt3eU1Ea2dORGs0VVRJd09DQTJNelVnTWpBM0lEWTBNRkV4T1RVZ05qZ3dJREUxTkNBMk9UWlVOemNnTnpFelVUWTRJRGN4TXlBMk55QTNNVFpVTmpVZ056TXhXaUl2UGp3dlpHVm1jejQ4WnlCemRISnZhMlU5SW1OMWNuSmxiblJEYjJ4dmNpSWdabWxzYkQwaVkzVnljbVZ1ZEVOdmJHOXlJaUJ6ZEhKdmEyVXRkMmxrZEdnOUlqQWlJSFJ5WVc1elptOXliVDBpYzJOaGJHVW9NU3d0TVNraVBqeG5JR1JoZEdFdGJXMXNMVzV2WkdVOUltMWhkR2dpUGp4bklHUmhkR0V0Ylcxc0xXNXZaR1U5SW0xcElqNDhkWE5sSUdSaGRHRXRZejBpTVVRME5Ea2lJSGhzYVc1ck9taHlaV1k5SWlOTlNsZ3RNekF0VkVWWUxVa3RNVVEwTkRraUx6NDhMMmMrUEdjZ1pHRjBZUzF0Yld3dGJtOWtaVDBpYlc4aUlIUnlZVzV6Wm05eWJUMGlkSEpoYm5Oc1lYUmxLREV3TkRZdU9Dd3dLU0krUEhWelpTQmtZWFJoTFdNOUlqTkVJaUI0YkdsdWF6cG9jbVZtUFNJalRVcFlMVE13TFZSRldDMU9MVE5FSWk4K1BDOW5QanhuSUdSaGRHRXRiVzFzTFc1dlpHVTlJbTF2SWlCMGNtRnVjMlp2Y20wOUluUnlZVzV6YkdGMFpTZ3lNVEF5TGpZc01Da2lQangxYzJVZ1pHRjBZUzFqUFNJM1FpSWdlR3hwYm1zNmFISmxaajBpSTAxS1dDMHpNQzFVUlZndFRpMDNRaUl2UGp3dlp6NDhaeUJrWVhSaExXMXRiQzF1YjJSbFBTSnRhU0lnZEhKaGJuTm1iM0p0UFNKMGNtRnVjMnhoZEdVb01qWXdNaTQyTERBcElqNDhkWE5sSUdSaGRHRXRZejBpTVVRME5EWWlJSGhzYVc1ck9taHlaV1k5SWlOTlNsZ3RNekF0VkVWWUxVa3RNVVEwTkRZaUx6NDhMMmMrUEdjZ1pHRjBZUzF0Yld3dGJtOWtaVDBpYlc4aUlIUnlZVzV6Wm05eWJUMGlkSEpoYm5Oc1lYUmxLRE15TkRjdU5pd3dLU0krUEhWelpTQmtZWFJoTFdNOUlqZEVJaUI0YkdsdWF6cG9jbVZtUFNJalRVcFlMVE13TFZSRldDMU9MVGRFSWk4K1BDOW5Qand2Wno0OEwyYytQQzl6ZG1jKyIsCgkiUmVhbFZpZXdTaXplSnNvbiIgOiAie1wiaGVpZ2h0XCI6MzU3LjE0Mjg2ODA0MTk5MjIsXCJ3aWR0aFwiOjEzMjEuNDI4NTI3ODMyMDMxMn0iCn0K"/>
    </extobj>
    <extobj name="2384804F-3998-4D57-9195-F3826E402611-24">
      <extobjdata type="2384804F-3998-4D57-9195-F3826E402611" data="ewoJIkltZ1NldHRpbmdKc29uIiA6ICJ7XCJoZWlnaHRcIjoxNy44NTcxNDI4NTcxNDI4NTQsXCJ3aWR0aFwiOjEzMy45Mjg1NzE0Mjg1NzE0Mn0iLAoJIkxhdGV4IiA6ICJSID0gXFx7UyBcXHJpZ2h0YXJyb3cgYSwgLi4uXFx9IiwKCSJMYXRleEltZ0Jhc2U2NCIgOiAiUEhOMlp5QjRiV3h1Y3owaWFIUjBjRG92TDNkM2R5NTNNeTV2Y21jdk1qQXdNQzl6ZG1jaUlIZHBaSFJvUFNJeE55NHhPVFpsZUNJZ2FHVnBaMmgwUFNJeUxqSTJNbVY0SWlCeWIyeGxQU0pwYldjaUlHWnZZM1Z6WVdKc1pUMGlabUZzYzJVaUlIWnBaWGRDYjNnOUlqQWdMVGMxTUNBM05qQXdMamdnTVRBd01DSWdlRzFzYm5NNmVHeHBibXM5SW1oMGRIQTZMeTkzZDNjdWR6TXViM0puTHpFNU9Ua3ZlR3hwYm1zaUlHRnlhV0V0YUdsa1pHVnVQU0owY25WbElpQnpkSGxzWlQwaWRtVnlkR2xqWVd3dFlXeHBaMjQ2SUMwd0xqVTJObVY0T3lCdFlYZ3RkMmxrZEdnNklEazRKVHNpUGp4a1pXWnpQanh3WVhSb0lHbGtQU0pOU2xndE1qSXRWRVZZTFVrdE1VUTBORFVpSUdROUlrMHlNekFnTmpNM1VUSXdNeUEyTXpjZ01UazRJRFl6T0ZReE9UTWdOalE1VVRFNU15QTJOellnTWpBMElEWTRNbEV5TURZZ05qZ3pJRE0zT0NBMk9ETlJOVFV3SURZNE1pQTFOalFnTmpnd1VUWXlNQ0EyTnpJZ05qVTRJRFkxTWxRM01USWdOakEyVkRjek15QTFOak5VTnpNNUlEVXlPVkUzTXprZ05EZzBJRGN4TUNBME5EVlVOalF6SURNNE5WUTFOellnTXpVeFZEVXpPQ0F6TXpoTU5UUTFJRE16TTFFMk1USWdNamsxSURZeE1pQXlNak5STmpFeUlESXhNaUEyTURjZ01UWXlWRFl3TWlBNE1GWTNNVkUyTURJZ05UTWdOakF6SURRelZEWXhOQ0F5TlZRMk5EQWdNVFpSTmpZNElERTJJRFk0TmlBek9GUTNNVElnT0RWUk56RTNJRGs1SURjeU1DQXhNREpVTnpNMUlERXdOVkUzTlRVZ01UQTFJRGMxTlNBNU0xRTNOVFVnTnpVZ056TXhJRE0yVVRZNU15QXRNakVnTmpReElDMHlNVWcyTXpKUk5UY3hJQzB5TVNBMU16RWdORlEwT0RjZ09ESlJORGczSURFd09TQTFNRElnTVRZMlZEVXhOeUF5TXpsUk5URTNJREk1TUNBME56UWdNekV6VVRRMU9TQXpNakFnTkRRNUlETXlNVlF6TnpnZ016SXpTRE13T1V3eU56Y2dNVGt6VVRJME5DQTJNU0F5TkRRZ05UbFJNalEwSURVMUlESTBOU0ExTkZReU5USWdOVEJVTWpZNUlEUTRWRE13TWlBME5rZ3pNek5STXpNNUlETTRJRE16T1NBek4xUXpNellnTVRsUk16TXlJRFlnTXpJMklEQklNekV4VVRJM05TQXlJREU0TUNBeVVURTBOaUF5SURFeE55QXlWRGN4SURKVU5UQWdNVkV6TXlBeElETXpJREV3VVRNeklERXlJRE0ySURJMFVUUXhJRFF6SURRMklEUTFVVFV3SURRMklEWXhJRFEyU0RZM1VUazBJRFEySURFeU55QTBPVkV4TkRFZ05USWdNVFEySURZeFVURTBPU0EyTlNBeU1UZ2dNek01VkRJNE55QTJNamhSTWpnM0lEWXpOU0F5TXpBZ05qTTNXazAyTXpBZ05UVTBVVFl6TUNBMU9EWWdOakE1SURZd09GUTFNak1nTmpNMlVUVXlNU0EyTXpZZ05UQXdJRFl6TmxRME5qSWdOak0zU0RRME1GRXpPVE1nTmpNM0lETTROaUEyTWpkUk16ZzFJRFl5TkNBek5USWdORGswVkRNeE9TQXpOakZSTXpFNUlETTJNQ0F6T0RnZ016WXdVVFEyTmlBek5qRWdORGt5SURNMk4xRTFOVFlnTXpjM0lEVTVNaUEwTWpaUk5qQTRJRFEwT1NBMk1Ua2dORGcyVkRZek1DQTFOVFJhSWk4K1BIQmhkR2dnYVdROUlrMUtXQzB5TWkxVVJWZ3RUaTB6UkNJZ1pEMGlUVFUySURNME4xRTFOaUF6TmpBZ056QWdNelkzU0Rjd04xRTNNaklnTXpVNUlEY3lNaUF6TkRkUk56SXlJRE16TmlBM01EZ2dNekk0VERNNU1DQXpNamRJTnpKUk5UWWdNek15SURVMklETTBOMXBOTlRZZ01UVXpVVFUySURFMk9DQTNNaUF4TnpOSU56QTRVVGN5TWlBeE5qTWdOekl5SURFMU0xRTNNaklnTVRRd0lEY3dOeUF4TXpOSU56QlJOVFlnTVRRd0lEVTJJREUxTTFvaUx6NDhjR0YwYUNCcFpEMGlUVXBZTFRJeUxWUkZXQzFPTFRkQ0lpQmtQU0pOTkRNMElDMHlNekZSTkRNMElDMHlORFFnTkRJNElDMHlOVEJJTkRFd1VUSTRNU0F0TWpVd0lESXpNQ0F0TVRnMFVUSXlOU0F0TVRjM0lESXlNaUF0TVRjeVZESXhOeUF0TVRZeFZESXhNeUF0TVRRNFZESXhNU0F0TVRNelZESXhNQ0F0TVRFeFZESXdPU0F0T0RSVU1qQTVJQzAwTjFReU1Ea2dNRkV5TURrZ01qRWdNakE1SURVelVUSXdPQ0F4TkRJZ01qQTBJREUxTTFFeU1ETWdNVFUwSURJd015QXhOVFZSTVRnNUlERTVNU0F4TlRNZ01qRXhWRGd5SURJek1WRTNNU0F5TXpFZ05qZ2dNak0wVkRZMUlESTFNRlEyT0NBeU5qWlVPRElnTWpZNVVURXhOaUF5TmprZ01UVXlJREk0T1ZReU1ETWdNelExVVRJd09DQXpOVFlnTWpBNElETTNOMVF5TURrZ05USTVWalUzT1ZFeU1Ea2dOak0wSURJeE5TQTJOVFpVTWpRMElEWTVPRkV5TnpBZ056STBJRE15TkNBM05EQlJNell4SURjME9DQXpOemNnTnpRNVVUTTNPU0EzTkRrZ016a3dJRGMwT1ZRME1EZ2dOelV3U0RReU9GRTBNelFnTnpRMElEUXpOQ0EzTXpKUk5ETTBJRGN4T1NBME16RWdOekUyVVRReU9TQTNNVE1nTkRFMUlEY3hNMUV6TmpJZ056RXdJRE16TWlBMk9EbFVNamsySURZME4xRXlPVEVnTmpNMElESTVNU0EwT1RsV05ERTNVVEk1TVNBek56QWdNamc0SURNMU0xUXlOekVnTXpFMFVUSTBNQ0F5TnpFZ01UZzBJREkxTlV3eE56QWdNalV3VERFNE5DQXlORFZSTWpBeUlESXpPU0F5TWpBZ01qTXdWREkyTWlBeE9UWlVNamt3SURFek4xRXlPVEVnTVRNeElESTVNU0F4VVRJNU1TQXRNVE0wSURJNU5pQXRNVFEzVVRNd05pQXRNVGMwSURNek9TQXRNVGt5VkRReE5TQXRNakV6VVRReU9TQXRNakV6SURRek1TQXRNakUyVVRRek5DQXRNakU1SURRek5DQXRNak14V2lJdlBqeHdZWFJvSUdsa1BTSk5TbGd0TWpJdFZFVllMVWt0TVVRME5EWWlJR1E5SWswek1EZ2dNalJSTXpZM0lESTBJRFF4TmlBM05sUTBOallnTVRrM1VUUTJOaUF5TmpBZ05ERTBJREk0TkZFek1EZ2dNekV4SURJM09DQXpNakZVTWpNMklETTBNVkV4TnpZZ016Z3pJREUzTmlBME5qSlJNVGMySURVeU15QXlNRGdnTlRjelZESTNNeUEyTkRoUk16QXlJRFkzTXlBek5ETWdOamc0VkRRd055QTNNRFJJTkRFNFNEUXlOVkUxTWpFZ056QTBJRFUyTkNBMk5EQlJOVFkxSURZME1DQTFOemNnTmpVelZEWXdNeUEyT0RKVU5qSXpJRGN3TkZFMk1qUWdOekEwSURZeU55QTNNRFJVTmpNeUlEY3dOVkUyTkRVZ056QTFJRFkwTlNBMk9UaFVOakUzSURVM04xUTFPRFVnTkRVNVZEVTJPU0EwTlRaUk5UUTVJRFExTmlBMU5Ea2dORFkxVVRVME9TQTBOekVnTlRVd0lEUTNOVkUxTlRBZ05EYzRJRFUxTVNBME9UUlVOVFV6SURVeU1GRTFOVE1nTlRVMElEVTBOQ0ExTnpsVU5USTJJRFl4TmxRMU1ERWdOalF4VVRRMk5TQTJOaklnTkRFNUlEWTJNbEV6TmpJZ05qWXlJRE14TXlBMk1UWlVNall6SURVeE1GRXlOak1nTkRnd0lESTNPQ0EwTlRoVU16RTVJRFF5TjFFek1qTWdOREkxSURNNE9TQTBNRGhVTkRVMklETTVNRkUwT1RBZ016YzVJRFV5TWlBek5ESlVOVFUwSURJME1sRTFOVFFnTWpFMklEVTBOaUF4T0RaUk5UUXhJREUyTkNBMU1qZ2dNVE0zVkRRNU1pQTNPRlEwTWpZZ01UaFVNek15SUMweU1GRXpNakFnTFRJeUlESTVPQ0F0TWpKUk1UazVJQzB5TWlBeE5EUWdNek5NTVRNMElEUTBUREV3TmlBeE0xRTRNeUF0TVRRZ056Z2dMVEU0VkRZMUlDMHlNbEUxTWlBdE1qSWdOVElnTFRFMFVUVXlJQzB4TVNBeE1UQWdNakl4VVRFeE1pQXlNamNnTVRNd0lESXlOMGd4TkROUk1UUTVJREl5TVNBeE5Ea2dNakUyVVRFME9TQXlNVFFnTVRRNElESXdOMVF4TkRRZ01UZzJWREUwTWlBeE5UTlJNVFEwSURFeE5DQXhOakFnT0RkVU1qQXpJRFEzVkRJMU5TQXlPVlF6TURnZ01qUmFJaTgrUEhCaGRHZ2dhV1E5SWsxS1dDMHlNaTFVUlZndFRpMHlNVGt5SWlCa1BTSk5OVFlnTWpNM1ZEVTJJREkxTUZRM01DQXlOekJJT0RNMVVUY3hPU0F6TlRjZ05qa3lJRFE1TTFFMk9USWdORGswSURZNU1pQTBPVFpVTmpreElEUTVPVkUyT1RFZ05URXhJRGN3T0NBMU1URklOekV4VVRjeU1DQTFNVEVnTnpJeklEVXhNRlEzTWprZ05UQTJWRGN6TWlBME9UZFVOek0xSURRNE1WUTNORE1nTkRVMlVUYzJOU0F6T0RrZ09ERTJJRE16TmxRNU16VWdNall4VVRrME5DQXlOVGdnT1RRMElESTFNRkU1TkRRZ01qUTBJRGt6T1NBeU5ERlVPVEUxSURJek1WUTROemNnTWpFeVVUZ3pOaUF4T0RZZ09EQTJJREUxTWxRM05qRWdPRFZVTnpRd0lETTFWRGN6TWlBMFVUY3pNQ0F0TmlBM01qY2dMVGhVTnpFeElDMHhNVkUyT1RFZ0xURXhJRFk1TVNBd1VUWTVNU0EzSURZNU5pQXlOVkUzTWpnZ01UVXhJRGd6TlNBeU16QklOekJSTlRZZ01qTTNJRFUySURJMU1Gb2lMejQ4Y0dGMGFDQnBaRDBpVFVwWUxUSXlMVlJGV0MxSkxURkVORFJGSWlCa1BTSk5Nek1nTVRVM1VUTXpJREkxT0NBeE1Ea2dNelE1VkRJNE1DQTBOREZSTXpNeElEUTBNU0F6TnpBZ016a3lVVE00TmlBME1qSWdOREUySURReU1sRTBNamtnTkRJeUlEUXpPU0EwTVRSVU5EUTVJRE01TkZFME5Ea2dNemd4SURReE1pQXlNelJVTXpjMElEWTRVVE0zTkNBME15QXpPREVnTXpWVU5EQXlJREkyVVRReE1TQXlOeUEwTWpJZ016VlJORFF6SURVMUlEUTJNeUF4TXpGUk5EWTVJREUxTVNBME56TWdNVFV5VVRRM05TQXhOVE1nTkRneklERTFNMGcwT0RkUk5UQTJJREUxTXlBMU1EWWdNVFEwVVRVd05pQXhNemdnTlRBeElERXhOMVEwT0RFZ05qTlVORFE1SURFelVUUXpOaUF3SURReE55QXRPRkUwTURrZ0xURXdJRE01TXlBdE1UQlJNelU1SUMweE1DQXpNellnTlZRek1EWWdNelpNTXpBd0lEVXhVVEk1T1NBMU1pQXlPVFlnTlRCUk1qazBJRFE0SURJNU1pQTBObEV5TXpNZ0xURXdJREUzTWlBdE1UQlJNVEUzSUMweE1DQTNOU0F6TUZRek15QXhOVGRhVFRNMU1TQXpNamhSTXpVeElETXpOQ0F6TkRZZ016VXdWRE15TXlBek9EVlVNamMzSURRd05WRXlORElnTkRBMUlESXhNQ0F6TnpSVU1UWXdJREk1TTFFeE16RWdNakUwSURFeE9TQXhNamxSTVRFNUlERXlOaUF4TVRrZ01URTRWREV4T0NBeE1EWlJNVEU0SURZeElERXpOaUEwTkZReE56a2dNalpSTWpFM0lESTJJREkxTkNBMU9WUXlPVGdnTVRFd1VUTXdNQ0F4TVRRZ016STFJREl4TjFRek5URWdNekk0V2lJdlBqeHdZWFJvSUdsa1BTSk5TbGd0TWpJ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5TWkxVVJWZ3RUaTB5UlNJZ1pEMGlUVGM0SURZd1VUYzRJRGcwSURrMUlERXdNbFF4TXpnZ01USXdVVEUyTWlBeE1qQWdNVGd3SURFd05GUXhPVGtnTmpGUk1UazVJRE0ySURFNE1pQXhPRlF4TXprZ01GUTVOaUF4TjFRM09DQTJNRm9pTHo0OGNHRjBhQ0JwWkQwaVRVcFlMVEl5TFZSRldDMU9MVGRFSWlCa1BTSk5OalVnTnpNeFVUWTFJRGMwTlNBMk9DQTNORGRVT0RnZ056VXdVVEUzTVNBM05UQWdNakUySURjeU5WUXlOemtnTmpjd1VUSTRPQ0EyTkRrZ01qZzVJRFl6TlZReU9URWdOVEF4VVRJNU1pQXpOaklnTWpreklETTFOMUV6TURZZ016RXlJRE0wTlNBeU9URlVOREUzSURJMk9WRTBNamdnTWpZNUlEUXpNU0F5TmpaVU5ETTBJREkxTUZRME16RWdNak0wVkRReE55QXlNekZSTXpnd0lESXpNU0F6TkRVZ01qRXdWREk1T0NBeE5UZFJNamt6SURFME15QXlPVElnTVRJeFZESTVNU0F0TWpoV0xUYzVVVEk1TVNBdE1UTTBJREk0TlNBdE1UVTJWREkxTmlBdE1UazRVVEl3TWlBdE1qVXdJRGc1SUMweU5UQlJOekVnTFRJMU1DQTJPQ0F0TWpRM1ZEWTFJQzB5TXpCUk5qVWdMVEl5TkNBMk5TQXRNakl6VkRZMklDMHlNVGhVTmprZ0xUSXhORlEzTnlBdE1qRXpVVGt4SUMweU1UTWdNVEE0SUMweU1UQlVNVFEySUMweU1EQlVNVGd6SUMweE56ZFVNakEzSUMweE16bFJNakE0SUMweE16UWdNakE1SUROTU1qRXdJREV6T1ZFeU1qTWdNVGsySURJNE1DQXlNekJSTXpFMUlESTBOeUF6TXpBZ01qVXdVVE13TlNBeU5UY2dNamd3SURJM01GRXlNalVnTXpBMElESXhNaUF6TlRKTU1qRXdJRE0yTWt3eU1Ea2dORGs0VVRJd09DQTJNelVnTWpBM0lEWTBNRkV4T1RVZ05qZ3dJREUxTkNBMk9UWlVOemNnTnpFelVUWTRJRGN4TXlBMk55QTNNVFpVTmpVZ056TXhXaUl2UGp3dlpHVm1jejQ4WnlCemRISnZhMlU5SW1OMWNuSmxiblJEYjJ4dmNpSWdabWxzYkQwaVkzVnljbVZ1ZEVOdmJHOXlJaUJ6ZEhKdmEyVXRkMmxrZEdnOUlqQWlJSFJ5WVc1elptOXliVDBpYzJOaGJHVW9NU3d0TVNraVBqeG5JR1JoZEdFdGJXMXNMVzV2WkdVOUltMWhkR2dpUGp4bklHUmhkR0V0Ylcxc0xXNXZaR1U5SW0xcElqNDhkWE5sSUdSaGRHRXRZejBpTVVRME5EVWlJSGhzYVc1ck9taHlaV1k5SWlOTlNsZ3RNakl0VkVWWUxVa3RNVVEwTkRVaUx6NDhMMmMrUEdjZ1pHRjBZUzF0Yld3dGJtOWtaVDBpYlc4aUlIUnlZVzV6Wm05eWJUMGlkSEpoYm5Oc1lYUmxLREV3TXpZdU9Dd3dLU0krUEhWelpTQmtZWFJoTFdNOUlqTkVJaUI0YkdsdWF6cG9jbVZtUFNJalRVcFlMVEl5TFZSRldDMU9MVE5FSWk4K1BDOW5QanhuSUdSaGRHRXRiVzFzTFc1dlpHVTlJbTF2SWlCMGNtRnVjMlp2Y20wOUluUnlZVzV6YkdGMFpTZ3lNRGt5TGpZc01Da2lQangxYzJVZ1pHRjBZUzFqUFNJM1FpSWdlR3hwYm1zNmFISmxaajBpSTAxS1dDMHlNaTFVUlZndFRpMDNRaUl2UGp3dlp6NDhaeUJrWVhSaExXMXRiQzF1YjJSbFBTSnRhU0lnZEhKaGJuTm1iM0p0UFNKMGNtRnVjMnhoZEdVb01qVTVNaTQyTERBcElqNDhkWE5sSUdSaGRHRXRZejBpTVVRME5EWWlJSGhzYVc1ck9taHlaV1k5SWlOTlNsZ3RNakl0VkVWWUxVa3RNVVEwTkRZaUx6NDhMMmMrUEdjZ1pHRjBZUzF0Yld3dGJtOWtaVDBpYlc4aUlIUnlZVzV6Wm05eWJUMGlkSEpoYm5Oc1lYUmxLRE0xTVRVdU15d3dLU0krUEhWelpTQmtZWFJoTFdNOUlqSXhPVElpSUhoc2FXNXJPbWh5WldZOUlpTk5TbGd0TWpJdFZFVllMVTR0TWpFNU1pSXZQand2Wno0OFp5QmtZWFJoTFcxdGJDMXViMlJsUFNKdGFTSWdkSEpoYm5ObWIzSnRQU0owY21GdWMyeGhkR1VvTkRjNU15NHhMREFwSWo0OGRYTmxJR1JoZEdFdFl6MGlNVVEwTkVVaUlIaHNhVzVyT21oeVpXWTlJaU5OU2xndE1qSXRWRVZZTFVrdE1VUTBORVVpTHo0OEwyYytQR2NnWkdGMFlTMXRiV3d0Ym05a1pUMGliVzhpSUhSeVlXNXpabTl5YlQwaWRISmhibk5zWVhSbEtEVXpNakl1TVN3d0tTSStQSFZ6WlNCa1lYUmhMV005SWpKRElpQjRiR2x1YXpwb2NtVm1QU0lqVFVwWUxUSXlMVlJGV0MxT0xUSkRJaTgrUEM5blBqeG5JR1JoZEdFdGJXMXNMVzV2WkdVOUltMXZJaUIwY21GdWMyWnZjbTA5SW5SeVlXNXpiR0YwWlNnMU56WTJMamdzTUNraVBqeDFjMlVnWkdGMFlTMWpQU0l5UlNJZ2VHeHBibXM2YUhKbFpqMGlJMDFLV0MweU1pMVVSVmd0VGkweVJTSXZQand2Wno0OFp5QmtZWFJoTFcxdGJDMXViMlJsUFNKdGJ5SWdkSEpoYm5ObWIzSnRQU0owY21GdWMyeGhkR1VvTmpJeE1TNDBMREFwSWo0OGRYTmxJR1JoZEdFdFl6MGlNa1VpSUhoc2FXNXJPbWh5WldZOUlpTk5TbGd0TWpJdFZFVllMVTR0TWtVaUx6NDhMMmMrUEdjZ1pHRjBZUzF0Yld3dGJtOWtaVDBpYlc4aUlIUnlZVzV6Wm05eWJUMGlkSEpoYm5Oc1lYUmxLRFkyTlRZdU1Td3dLU0krUEhWelpTQmtZWFJoTFdNOUlqSkZJaUI0YkdsdWF6cG9jbVZtUFNJalRVcFlMVEl5TFZSRldDMU9MVEpGSWk4K1BDOW5QanhuSUdSaGRHRXRiVzFzTFc1dlpHVTlJbTF2SWlCMGNtRnVjMlp2Y20wOUluUnlZVzV6YkdGMFpTZzNNVEF3TGpnc01Da2lQangxYzJVZ1pHRjBZUzFqUFNJM1JDSWdlR3hwYm1zNmFISmxaajBpSTAxS1dDMHlNaTFVUlZndFRpMDNSQ0l2UGp3dlp6NDhMMmMrUEM5blBqd3ZjM1puUGc9PSIsCgkiUmVhbFZpZXdTaXplSnNvbiIgOiAie1wiaGVpZ2h0XCI6MzU3LjE0Mjg2ODA0MTk5MjIsXCJ3aWR0aFwiOjI2NzguNTcxNDcyMTY3OTY4OH0iCn0K"/>
    </extobj>
    <extobj name="2384804F-3998-4D57-9195-F3826E402611-25">
      <extobjdata type="2384804F-3998-4D57-9195-F3826E402611" data="ewoJIkltZ1NldHRpbmdKc29uIiA6ICJ7XCJoZWlnaHRcIjoxNy44NTcxNDI4NTcxNDI4NTQsXCJ3aWR0aFwiOjEyNi43ODU3MTQyODU3MTQyOH0iLAoJIkxhdGV4IiA6ICJHPShWLCDOoywgUiwgUykgIiwKCSJMYXRleEltZ0Jhc2U2NCIgOiAiUEhOMlp5QjRiV3h1Y3owaWFIUjBjRG92TDNkM2R5NTNNeTV2Y21jdk1qQXdNQzl6ZG1jaUlIZHBaSFJvUFNJeE5pNHpNVE5sZUNJZ2FHVnBaMmgwUFNJeUxqSTJNbVY0SWlCeWIyeGxQU0pwYldjaUlHWnZZM1Z6WVdKc1pUMGlabUZzYzJVaUlIWnBaWGRDYjNnOUlqQWdMVGMxTUNBM01qRXdMallnTVRBd01DSWdlRzFzYm5NNmVHeHBibXM5SW1oMGRIQTZMeTkzZDNjdWR6TXViM0puTHpFNU9Ua3ZlR3hwYm1zaUlHRnlhV0V0YUdsa1pHVnVQU0owY25WbElpQnpkSGxzWlQwaWRtVnlkR2xqWVd3dFlXeHBaMjQ2SUMwd0xqVTJObVY0T3lCdFlYZ3RkMmxrZEdnNklEazRKVHNpUGp4a1pXWnpQanh3WVhSb0lHbGtQU0pOU2xndE5USXRWRVZZTFVrdE1VUTBNMEVpSUdROUlrMDFNQ0F5TlRKUk5UQWdNelkzSURFeE55QTBOek5VTWpnMklEWTBNVlEwT1RBZ056QTBVVFU0TUNBM01EUWdOak16SURZMU0xRTJORElnTmpReklEWTBPQ0EyTXpaVU5qVTJJRFl5Tmt3Mk5UY2dOakl6VVRZMk1DQTJNak1nTmpnMElEWTBPVkUyT1RFZ05qVTFJRFk1T1NBMk5qTlVOekUxSURZM09WUTNNalVnTmprd1REYzBNQ0EzTURWSU56UTJVVGMyTUNBM01EVWdOell3SURZNU9GRTNOakFnTmprMElEY3lPQ0ExTmpGUk5qa3lJRFF5TWlBMk9USWdOREl4VVRZNU1DQTBNVFlnTmpnM0lEUXhOVlEyTmprZ05ERXpTRFkxTTFFMk5EY2dOREU1SURZME55QTBNakpSTmpRM0lEUXlNeUEyTkRnZ05ESTVWRFkxTUNBME5EbFVOalV4SURRNE1WRTJOVEVnTlRVeUlEWXhPU0EyTURWVU5URXdJRFkxT1ZFME9USWdOalU1SURRM01TQTJOVFpVTkRFNElEWTBNMVF6TlRjZ05qRTFWREk1TkNBMU5qZFVNak0ySURRNU5sUXhPRGtnTXprMFZERTFPQ0F5TmpCUk1UVTJJREkwTWlBeE5UWWdNakl4VVRFMU5pQXhOek1nTVRjd0lERXpObFF5TURZZ056bFVNalUySURRMVZETXdPQ0F5T0ZRek5UTWdNalJSTkRBM0lESTBJRFExTWlBME4xUTFNVFFnTVRBMlVUVXhOeUF4TVRRZ05USTVJREUyTVZRMU5ERWdNakUwVVRVME1TQXlNaklnTlRJNElESXlORlEwTmpnZ01qSTNTRFF6TVZFME1qVWdNak16SURReU5TQXlNelZVTkRJM0lESTFORkUwTXpFZ01qWTNJRFF6TnlBeU56TklORFUwVVRRNU5DQXlOekVnTlRrMElESTNNVkUyTXpRZ01qY3hJRFkxT1NBeU56RlVOamsxSURJM01sUTNNRGNnTWpjeVVUY3lNU0F5TnpJZ056SXhJREkyTTFFM01qRWdNall4SURjeE9TQXlORGxSTnpFMElESXpNQ0EzTURrZ01qSTRVVGN3TmlBeU1qY2dOamswSURJeU4xRTJOelFnTWpJM0lEWTFNeUF5TWpSUk5qUTJJREl5TVNBMk5ETWdNakUxVkRZeU9TQXhOalJSTmpJd0lERXpNU0EyTVRRZ01UQTRVVFU0T1NBMklEVTROaUF6VVRVNE5DQXhJRFU0TVNBeFVUVTNNU0F4SURVMU15QXlNVlExTXpBZ05USlJOVE13SURVeklEVXlPQ0ExTWxRMU1qSWdORGRSTkRRNElDMHlNaUF6TWpJZ0xUSXlVVEl3TVNBdE1qSWdNVEkySURVMVZEVXdJREkxTWxvaUx6NDhjR0YwYUNCcFpEMGlUVXBZTFRV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5US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VeUxWUkZXQzFKTFRGRU5EUTVJaUJrUFNKTk5USWdOalE0VVRVeUlEWTNNQ0EyTlNBMk9ETklOelpSTVRFNElEWTRNQ0F4T0RFZ05qZ3dVVEk1T1NBMk9EQWdNekl3SURZNE0wZ3pNekJSTXpNMklEWTNOeUF6TXpZZ05qYzBWRE16TkNBMk5UWlJNekk1SURZME1TQXpNalVnTmpNM1NETXdORkV5T0RJZ05qTTFJREkzTkNBMk16VlJNalExSURZek1DQXlORElnTmpJd1VUSTBNaUEyTVRnZ01qY3hJRE0yT1ZRek1ERWdNVEU0VERNM05DQXlNelZSTkRRM0lETTFNaUExTWpBZ05EY3hWRFU1TlNBMU9UUlJOVGs1SURZd01TQTFPVGtnTmpBNVVUVTVPU0EyTXpNZ05UVTFJRFl6TjFFMU16Y2dOak0zSURVek55QTJORGhSTlRNM0lEWTBPU0ExTXprZ05qWXhVVFUwTWlBMk56VWdOVFExSURZM09WUTFOVGdnTmpnelVUVTJNQ0EyT0RNZ05UY3dJRFk0TTFRMk1EUWdOamd5VkRZMk9DQTJPREZSTnpNM0lEWTRNU0EzTlRVZ05qZ3pTRGMyTWxFM05qa2dOamMySURjMk9TQTJOekpSTnpZNUlEWTFOU0EzTmpBZ05qUXdVVGMxTnlBMk16Y2dOelF6SURZek4xRTNNekFnTmpNMklEY3hPU0EyTXpWVU5qazRJRFl6TUZRMk9ESWdOakl6VkRZM01DQTJNVFZVTmpZd0lEWXdPRlEyTlRJZ05UazVWRFkwTlNBMU9USk1ORFV5SURJNE1sRXlOeklnTFRrZ01qWTJJQzB4TmxFeU5qTWdMVEU0SURJMU9TQXRNakZNTWpReElDMHlNa2d5TXpSUk1qRTJJQzB5TWlBeU1UWWdMVEUxVVRJeE15QXRPU0F4TnpjZ016QTFVVEV6T1NBMk1qTWdNVE00SURZeU5sRXhNek1nTmpNM0lEYzJJRFl6TjBnMU9WRTFNaUEyTkRJZ05USWdOalE0V2lJdlBqeHdZWFJvSUdsa1BTSk5TbGd0TlRJ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AxTWkxVVJWZ3RTUzB4UkRaR05DSWdaRDBpVFRZMUlEQlJOVGdnTkNBMU9DQXhNVkUxT0NBeE5pQXhNVFFnTmpkUk1UY3pJREV4T1NBeU1qSWdNVFkwVERNM055QXpNRFJSTXpjNElETXdOU0F6TkRBZ016ZzJWREkyTVNBMU5USlVNakU0SURZME5GRXlNVGNnTmpRNElESXhPU0EyTmpCUk1qSTBJRFkzT0NBeU1qZ2dOamd4VVRJek1TQTJPRE1nTlRFMUlEWTRNMGczT1RsUk9EQTBJRFkzT0NBNE1EWWdOamMwVVRnd05pQTJOamNnTnpreklEVTFPVlEzTnpnZ05EUTRVVGMzTkNBME5ETWdOelU1SURRME0xRTNORGNnTkRReklEYzBNeUEwTkRWVU56TTVJRFExTmxFM016a2dORFU0SURjME1TQTBOemRVTnpReklEVXhObEUzTkRNZ05UVXlJRGN6TkNBMU56UlVOekV3SURZd09WUTJOak1nTmpJM1ZEVTVOaUEyTXpWVU5UQXlJRFl6TjFFME9EQWdOak0zSURRMk9TQTJNemRJTXpNNVVUTTBOQ0EyTWpjZ05ERXhJRFE0TmxRME56Z2dNelF4VmpNek9WRTBOemNnTXpNM0lEUTNOeUF6TXpaTU5EVTNJRE14T0ZFME16Y2dNekF3SURNNU9DQXlOalZVTXpJeUlERTVOa3d4TmpnZ05UZFJNVFkzSURVMklERTRPQ0ExTmxReU5UZ2dOVFpJTXpVNVVUUXlOaUExTmlBME5qTWdOVGhVTlRNM0lEWTVWRFU1TmlBNU4xUTJNemtnTVRRMlZEWTRNQ0F5TWpWUk5qZzJJREkwTXlBMk9Ea2dNalEyVkRjd01pQXlOVEJJTnpBMVVUY3lOaUF5TlRBZ056STJJREl6T1ZFM01qWWdNak00SURZNE15QXhNak5VTmpNNUlEVlJOak0zSURFZ05qRXdJREZSTlRjM0lEQWdNelE0SURCSU5qVmFJaTgrUEhCaGRHZ2dhV1E5SWsxS1dDMDFNaTFVUlZndFNTMHhSRFEwTlNJZ1pEMGlUVEl6TUNBMk16ZFJNakF6SURZek55QXhPVGdnTmpNNFZERTVNeUEyTkRsUk1Ua3pJRFkzTmlBeU1EUWdOamd5VVRJd05pQTJPRE1nTXpjNElEWTRNMUUxTlRBZ05qZ3lJRFUyTkNBMk9EQlJOakl3SURZM01pQTJOVGdnTmpVeVZEY3hNaUEyTURaVU56TXpJRFUyTTFRM016a2dOVEk1VVRjek9TQTBPRFFnTnpFd0lEUTBOVlEyTkRNZ016ZzFWRFUzTmlBek5URlVOVE00SURNek9FdzFORFVnTXpNelVUWXhNaUF5T1RVZ05qRXlJREl5TTFFMk1USWdNakV5SURZd055QXhOakpVTmpBeUlEZ3dWamN4VVRZd01pQTFNeUEyTURNZ05ETlVOakUwSURJMVZEWTBNQ0F4TmxFMk5qZ2dNVFlnTmpnMklETTRWRGN4TWlBNE5WRTNNVGNnT1RrZ056SXdJREV3TWxRM016VWdNVEExVVRjMU5TQXhNRFVnTnpVMUlEa3pVVGMxTlNBM05TQTNNekVnTXpaUk5qa3pJQzB5TVNBMk5ERWdMVEl4U0RZek1sRTFOekVnTFRJeElEVXpNU0EwVkRRNE55QTRNbEUwT0RjZ01UQTVJRFV3TWlBeE5qWlVOVEUzSURJek9WRTFNVGNnTWprd0lEUTNOQ0F6TVROUk5EVTVJRE15TUNBME5Ea2dNekl4VkRNM09DQXpNak5JTXpBNVRESTNOeUF4T1ROUk1qUTBJRFl4SURJME5DQTFPVkV5TkRRZ05UVWdNalExSURVMFZESTFNaUExTUZReU5qa2dORGhVTXpBeUlEUTJTRE16TTFFek16a2dNemdnTXpNNUlETTNWRE16TmlBeE9WRXpNeklnTmlBek1qWWdNRWd6TVRGUk1qYzFJRElnTVRnd0lESlJNVFEySURJZ01URTNJREpVTnpFZ01sUTFNQ0F4VVRNeklERWdNek1nTVRCUk16TWdNVElnTXpZZ01qUlJOREVnTkRNZ05EWWdORFZSTlRBZ05EWWdOakVnTkRaSU5qZFJPVFFnTkRZZ01USTNJRFE1VVRFME1TQTFNaUF4TkRZZ05qRlJNVFE1SURZMUlESXhPQ0F6TXpsVU1qZzNJRFl5T0ZFeU9EY2dOak0xSURJek1DQTJNemRhVFRZek1DQTFOVFJSTmpNd0lEVTROaUEyTURrZ05qQTRWRFV5TXlBMk16WlJOVEl4SURZek5pQTFNREFnTmpNMlZEUTJNaUEyTXpkSU5EUXdVVE01TXlBMk16Y2dNemcySURZeU4xRXpPRFVnTmpJMElETTFNaUEwT1RSVU16RTVJRE0yTVZFek1Ua2dNell3SURNNE9DQXpOakJSTkRZMklETTJNU0EwT1RJZ016WTNVVFUxTmlBek56Y2dOVGt5SURReU5sRTJNRGdnTkRRNUlEWXhPU0EwT0RaVU5qTXdJRFUxTkZvaUx6NDhjR0YwYUNCcFpEMGlUVXBZTFRVeUxWUkZXQzFKTFRGRU5EUTJJaUJrUFNKTk16QTRJREkwVVRNMk55QXlOQ0EwTVRZZ056WlVORFkySURFNU4xRTBOallnTWpZd0lEUXhOQ0F5T0RSUk16QTRJRE14TVNBeU56Z2dNekl4VkRJek5pQXpOREZSTVRjMklETTRNeUF4TnpZZ05EWXlVVEUzTmlBMU1qTWdNakE0SURVM00xUXlOek1nTmpRNFVUTXdNaUEyTnpNZ016UXpJRFk0T0ZRME1EY2dOekEwU0RReE9FZzBNalZSTlRJeElEY3dOQ0ExTmpRZ05qUXdVVFUyTlNBMk5EQWdOVGMzSURZMU0xUTJNRE1nTmpneVZEWXlNeUEzTURSUk5qSTBJRGN3TkNBMk1qY2dOekEwVkRZek1pQTNNRFZSTmpRMUlEY3dOU0EyTkRVZ05qazRWRFl4TnlBMU56ZFVOVGcxSURRMU9WUTFOamtnTkRVMlVUVTBPU0EwTlRZZ05UUTVJRFEyTlZFMU5Ea2dORGN4SURVMU1DQTBOelZSTlRVd0lEUTNPQ0ExTlRFZ05EazBWRFUxTXlBMU1qQlJOVFV6SURVMU5DQTFORFFnTlRjNVZEVXlOaUEyTVRaVU5UQXhJRFkwTVZFME5qVWdOall5SURReE9TQTJOakpSTXpZeUlEWTJNaUF6TVRNZ05qRTJWREkyTXlBMU1UQlJNall6SURRNE1DQXlOemdnTkRVNFZETXhPU0EwTWpkUk16SXpJRFF5TlNBek9Ea2dOREE0VkRRMU5pQXpPVEJSTkRrd0lETTNPU0ExTWpJZ016UXlWRFUxTkNBeU5ESlJOVFUwSURJeE5pQTFORFlnTVRnMlVUVTBNU0F4TmpRZ05USTRJREV6TjFRME9USWdOemhVTkRJMklERTRWRE16TWlBdE1qQlJNekl3SUMweU1pQXlPVGdnTFRJeVVURTVPU0F0TWpJZ01UUTBJRE16VERFek5DQTBORXd4TURZZ01UTlJPRE1nTFRFMElEYzRJQzB4T0ZRMk5TQXRNakpSTlRJZ0xUSXlJRFV5SUMweE5GRTFNaUF0TVRFZ01URXdJREl5TVZFeE1USWdNakkzSURFek1DQXlNamRJTVRRelVURTBPU0F5TWpFZ01UUTVJREl4TmxFeE5Ea2dNakUwSURFME9DQXlNRGRVTVRRMElERTRObFF4TkRJZ01UVXpVVEUwTkNBeE1UUWdNVFl3SURnM1ZESXdNeUEwTjFReU5UVWdNamxVTXpBNElESTBXaUl2UGp4d1lYUm9JR2xrUFNKTlNsZ3ROVEl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DOWtaV1p6UGp4bklITjBjbTlyWlQwaVkzVnljbVZ1ZEVOdmJHOXlJaUJtYVd4c1BTSmpkWEp5Wlc1MFEyOXNiM0lpSUhOMGNtOXJaUzEzYVdSMGFEMGlNQ0lnZEhKaGJuTm1iM0p0UFNKelkyRnNaU2d4TEMweEtTSStQR2NnWkdGMFlTMXRiV3d0Ym05a1pUMGliV0YwYUNJK1BHY2daR0YwWVMxdGJXd3RibTlrWlQwaWJXa2lQangxYzJVZ1pHRjBZUzFqUFNJeFJEUXpRU0lnZUd4cGJtczZhSEpsWmowaUkwMUtXQzAxTWkxVVJWZ3RTUzB4UkRRelFTSXZQand2Wno0OFp5QmtZWFJoTFcxdGJDMXViMlJsUFNKdGJ5SWdkSEpoYm5ObWIzSnRQU0owY21GdWMyeGhkR1VvTVRBMk15NDRMREFwSWo0OGRYTmxJR1JoZEdFdFl6MGlNMFFpSUhoc2FXNXJPbWh5WldZOUlpTk5TbGd0TlRJdFZFVllMVTR0TTBRaUx6NDhMMmMrUEdjZ1pHRjBZUzF0Yld3dGJtOWtaVDBpYlc4aUlIUnlZVzV6Wm05eWJUMGlkSEpoYm5Oc1lYUmxLREl4TVRrdU5pd3dLU0krUEhWelpTQmtZWFJoTFdNOUlqSTRJaUI0YkdsdWF6cG9jbVZtUFNJalRVcFlMVFV5TFZSRldDMU9MVEk0SWk4K1BDOW5QanhuSUdSaGRHRXRiVzFzTFc1dlpHVTlJbTFwSWlCMGNtRnVjMlp2Y20wOUluUnlZVzV6YkdGMFpTZ3lOVEE0TGpZc01Da2lQangxYzJVZ1pHRjBZUzFqUFNJeFJEUTBPU0lnZUd4cGJtczZhSEpsWmowaUkwMUtXQzAxTWkxVVJWZ3RTUzB4UkRRME9TSXZQand2Wno0OFp5QmtZWFJoTFcxdGJDMXViMlJsUFNKdGJ5SWdkSEpoYm5ObWIzSnRQU0owY21GdWMyeGhkR1VvTXpJM055NDJMREFwSWo0OGRYTmxJR1JoZEdFdFl6MGlNa01pSUhoc2FXNXJPbWh5WldZOUlpTk5TbGd0TlRJdFZFVllMVTR0TWtNaUx6NDhMMmMrUEdjZ1pHRjBZUzF0Yld3dGJtOWtaVDBpYldraUlIUnlZVzV6Wm05eWJUMGlkSEpoYm5Oc1lYUmxLRE0zTWpJdU1pd3dLU0krUEhWelpTQmtZWFJoTFdNOUlqRkVOa1kwSWlCNGJHbHVhenBvY21WbVBTSWpUVXBZTFRVeUxWUkZXQzFKTFRGRU5rWTBJaTgrUEM5blBqeG5JR1JoZEdFdGJXMXNMVzV2WkdVOUltMXZJaUIwY21GdWMyWnZjbTA5SW5SeVlXNXpiR0YwWlNnME5USTRMaklzTUNraVBqeDFjMlVnWkdGMFlTMWpQU0l5UXlJZ2VHeHBibXM2YUhKbFpqMGlJMDFLV0MwMU1pMVVSVmd0VGkweVF5SXZQand2Wno0OFp5QmtZWFJoTFcxdGJDMXViMlJsUFNKdGFTSWdkSEpoYm5ObWIzSnRQU0owY21GdWMyeGhkR1VvTkRrM01pNDVMREFwSWo0OGRYTmxJR1JoZEdFdFl6MGlNVVEwTkRVaUlIaHNhVzVyT21oeVpXWTlJaU5OU2xndE5USXRWRVZZTFVrdE1VUTBORFVpTHo0OEwyYytQR2NnWkdGMFlTMXRiV3d0Ym05a1pUMGliVzhpSUhSeVlXNXpabTl5YlQwaWRISmhibk5zWVhSbEtEVTNNekV1T1N3d0tTSStQSFZ6WlNCa1lYUmhMV005SWpKRElpQjRiR2x1YXpwb2NtVm1QU0lqVFVwWUxUVXlMVlJGV0MxT0xUSkRJaTgrUEM5blBqeG5JR1JoZEdFdGJXMXNMVzV2WkdVOUltMXBJaUIwY21GdWMyWnZjbTA5SW5SeVlXNXpiR0YwWlNnMk1UYzJMallzTUNraVBqeDFjMlVnWkdGMFlTMWpQU0l4UkRRME5pSWdlR3hwYm1zNmFISmxaajBpSTAxS1dDMDFNaTFVUlZndFNTMHhSRFEwTmlJdlBqd3ZaejQ4WnlCa1lYUmhMVzF0YkMxdWIyUmxQU0p0YnlJZ2RISmhibk5tYjNKdFBTSjBjbUZ1YzJ4aGRHVW9Oamd5TVM0MkxEQXBJajQ4ZFhObElHUmhkR0V0WXowaU1qa2lJSGhzYVc1ck9taHlaV1k5SWlOTlNsZ3ROVEl0VkVWWUxVNHRNamtpTHo0OEwyYytQQzluUGp3dlp6NDhMM04yWno0PSIsCgkiUmVhbFZpZXdTaXplSnNvbiIgOiAie1wiaGVpZ2h0XCI6MzUxLFwid2lkdGhcIjoyNTM2fSIKfQo="/>
    </extobj>
    <extobj name="2384804F-3998-4D57-9195-F3826E402611-26">
      <extobjdata type="2384804F-3998-4D57-9195-F3826E402611" data="ewoJIkltZ1NldHRpbmdKc29uIiA6ICJ7XCJoZWlnaHRcIjoxMy4zOTI4NTcxNDI4NTcxNDIsXCJ3aWR0aFwiOjQ1OC45Mjg1NzE0Mjg1NzE0fSIsCgkiTGF0ZXgiIDogIiAgICBT4oaSQVPihpJBQVPihpJBQUFT4oaSQUFBQVPihpJBQUFBQeKGkmFhYWFhIiwKCSJMYXRleEltZ0Jhc2U2NCIgOiAiUEhOMlp5QjRiV3h1Y3owaWFIUjBjRG92TDNkM2R5NTNNeTV2Y21jdk1qQXdNQzl6ZG1jaUlIZHBaSFJvUFNJMU9TNDRORGxsZUNJZ2FHVnBaMmgwUFNJeExqWTNaWGdpSUhKdmJHVTlJbWx0WnlJZ1ptOWpkWE5oWW14bFBTSm1ZV3h6WlNJZ2RtbGxkMEp2ZUQwaU1DQXROekUySURJMk5EVXpMak1nTnpNNElpQjRiV3h1Y3pwNGJHbHVhejBpYUhSMGNEb3ZMM2QzZHk1M015NXZjbWN2TVRrNU9TOTRiR2x1YXlJZ1lYSnBZUzFvYVdSa1pXNDlJblJ5ZFdVaUlITjBlV3hsUFNKMlpYSjBhV05oYkMxaGJHbG5iam9nTFRBdU1EVmxlRHNnYldGNExYZHBaSFJvT2lBNU9DVTdJajQ4WkdWbWN6NDhjR0YwYUNCcFpEMGlUVXBZTFRnNUxWUkZXQzFKTFRGRU5EUTJJaUJrUFNKTk16QTRJREkwVVRNMk55QXlOQ0EwTVRZZ056WlVORFkySURFNU4xRTBOallnTWpZd0lEUXhOQ0F5T0RSUk16QTRJRE14TVNBeU56Z2dNekl4VkRJek5pQXpOREZSTVRjMklETTRNeUF4TnpZZ05EWXlVVEUzTmlBMU1qTWdNakE0SURVM00xUXlOek1nTmpRNFVUTXdNaUEyTnpNZ016UXpJRFk0T0ZRME1EY2dOekEwU0RReE9FZzBNalZSTlRJeElEY3dOQ0ExTmpRZ05qUXdVVFUyTlNBMk5EQWdOVGMzSURZMU0xUTJNRE1nTmpneVZEWXlNeUEzTURSUk5qSTBJRGN3TkNBMk1qY2dOekEwVkRZek1pQTNNRFZSTmpRMUlEY3dOU0EyTkRVZ05qazRWRFl4TnlBMU56ZFVOVGcxSURRMU9WUTFOamtnTkRVMlVUVTBPU0EwTlRZZ05UUTVJRFEyTlZFMU5Ea2dORGN4SURVMU1DQTBOelZSTlRVd0lEUTNPQ0ExTlRFZ05EazBWRFUxTXlBMU1qQlJOVFV6SURVMU5DQTFORFFnTlRjNVZEVXlOaUEyTVRaVU5UQXhJRFkwTVZFME5qVWdOall5SURReE9TQTJOakpSTXpZeUlEWTJNaUF6TVRNZ05qRTJWREkyTXlBMU1UQlJNall6SURRNE1DQXlOemdnTkRVNFZETXhPU0EwTWpkUk16SXpJRFF5TlNBek9Ea2dOREE0VkRRMU5pQXpPVEJSTkRrd0lETTNPU0ExTWpJZ016UXlWRFUxTkNBeU5ESlJOVFUwSURJeE5pQTFORFlnTVRnMlVUVTBNU0F4TmpRZ05USTRJREV6TjFRME9USWdOemhVTkRJMklERTRWRE16TWlBdE1qQlJNekl3SUMweU1pQXlPVGdnTFRJeVVURTVPU0F0TWpJZ01UUTBJRE16VERFek5DQTBORXd4TURZZ01UTlJPRE1nTFRFMElEYzRJQzB4T0ZRMk5TQXRNakpSTlRJZ0xUSXlJRFV5SUMweE5GRTFNaUF0TVRFZ01URXdJREl5TVZFeE1USWdNakkzSURFek1DQXlNamRJTVRRelVURTBPU0F5TWpFZ01UUTVJREl4TmxFeE5Ea2dNakUwSURFME9DQXlNRGRVTVRRMElERTRObFF4TkRJZ01UVXpVVEUwTkNBeE1UUWdNVFl3SURnM1ZESXdNeUEwTjFReU5UVWdNamxVTXpBNElESTBXaUl2UGp4d1lYUm9JR2xrUFNKTlNsZ3RPRGt0VkVWWUxVNHRNakU1TWlJZ1pEMGlUVFUySURJek4xUTFOaUF5TlRCVU56QWdNamN3U0Rnek5WRTNNVGtnTXpVM0lEWTVNaUEwT1ROUk5qa3lJRFE1TkNBMk9USWdORGsyVkRZNU1TQTBPVGxSTmpreElEVXhNU0EzTURnZ05URXhTRGN4TVZFM01qQWdOVEV4SURjeU15QTFNVEJVTnpJNUlEVXdObFEzTXpJZ05EazNWRGN6TlNBME9ERlVOelF6SURRMU5sRTNOalVnTXpnNUlEZ3hOaUF6TXpaVU9UTTFJREkyTVZFNU5EUWdNalU0SURrME5DQXlOVEJST1RRMElESTBOQ0E1TXprZ01qUXhWRGt4TlNBeU16RlVPRGMzSURJeE1sRTRNellnTVRnMklEZ3dOaUF4TlRKVU56WXhJRGcxVkRjME1DQXpOVlEzTXpJZ05GRTNNekFnTFRZZ056STNJQzA0VkRjeE1TQXRNVEZSTmpreElDMHhNU0EyT1RFZ01GRTJPVEVnTnlBMk9UWWdNalZSTnpJNElERTFNU0E0TXpVZ01qTXdTRGN3VVRVMklESXpOeUExTmlBeU5UQmFJaTgrUEhCaGRHZ2dhV1E5SWsxS1dDMDRPUzFVUlZndFNTMHhSRFF6TkNJZ1pEMGlUVEl3T0NBM05GRXlNRGdnTlRBZ01qVTBJRFEyVVRJM01pQTBOaUF5TnpJZ016VlJNamN5SURNMElESTNNQ0F5TWxFeU5qY2dPQ0F5TmpRZ05GUXlOVEVnTUZFeU5Ea2dNQ0F5TXprZ01GUXlNRFVnTVZReE5ERWdNbEUzTUNBeUlEVXdJREJJTkRKUk16VWdOeUF6TlNBeE1WRXpOeUF6T0NBME9DQTBOa2cyTWxFeE16SWdORGtnTVRZMElEazJVVEUzTUNBeE1ESWdNelExSURRd01WUTFNak1nTnpBMFVUVXpNQ0EzTVRZZ05UUTNJRGN4TmtnMU5UVklOVGN5VVRVM09DQTNNRGNnTlRjNElEY3dOa3cyTURZZ016Z3pVVFl6TkNBMk1DQTJNellnTlRkUk5qUXhJRFEySURjd01TQTBObEUzTWpZZ05EWWdOekkySURNMlVUY3lOaUF6TkNBM01qTWdNakpSTnpJd0lEY2dOekU0SURSVU56QTBJREJSTnpBeElEQWdOamt3SURCVU5qVXhJREZVTlRjNElESlJORGcwSURJZ05EVTFJREJJTkRRelVUUXpOeUEySURRek55QTVWRFF6T1NBeU4xRTBORE1nTkRBZ05EUTFJRFF6VERRME9TQTBOa2cwTmpsUk5USXpJRFE1SURVek15QTJNMHcxTWpFZ01qRXpTREk0TTB3eU5Ea2dNVFUxVVRJd09DQTROaUF5TURnZ056UmFUVFV4TmlBeU5qQlJOVEUySURJM01TQTFNRFFnTkRFMlZEUTVNQ0ExTmpKTU5EWXpJRFV4T1ZFME5EY2dORGt5SURRd01DQTBNVEpNTXpFd0lESTJNRXcwTVRNZ01qVTVVVFV4TmlBeU5Ua2dOVEUySURJMk1Gb2lMejQ4Y0dGMGFDQnBaRDBpVFVwWUxUZzVMVlJGV0MxSkxURkVORFJGSWlCa1BTSk5Nek1nTVRVM1VUTXpJREkxT0NBeE1Ea2dNelE1VkRJNE1DQTBOREZSTXpNeElEUTBNU0F6TnpBZ016a3lVVE00TmlBME1qSWdOREUySURReU1sRTBNamtnTkRJeUlEUXpPU0EwTVRSVU5EUTVJRE01TkZFME5Ea2dNemd4SURReE1pQXlNelJVTXpjMElEWTRVVE0zTkNBME15QXpPREVnTXpWVU5EQXlJREkyVVRReE1TQXlOeUEwTWpJZ016VlJORFF6SURVMUlEUTJNeUF4TXpGUk5EWTVJREUxTVNBME56TWdNVFV5VVRRM05TQXhOVE1nTkRneklERTFNMGcwT0RkUk5UQTJJREUxTXlBMU1EWWdNVFEwVVRVd05pQXhNemdnTlRBeElERXhOMVEwT0RFZ05qTlVORFE1SURFelVUUXpOaUF3SURReE55QXRPRkUwTURrZ0xURXdJRE01TXlBdE1UQlJNelU1SUMweE1DQXpNellnTlZRek1EWWdNelpNTXpBd0lEVXhVVEk1T1NBMU1pQXlPVFlnTlRCUk1qazBJRFE0SURJNU1pQTBObEV5TXpNZ0xURXdJREUzTWlBdE1UQlJNVEUzSUMweE1DQTNOU0F6TUZRek15QXhOVGRhVFRNMU1TQXpNamhSTXpVeElETXpOQ0F6TkRZZ016VXdWRE15TXlBek9EVlVNamMzSURRd05WRXlORElnTkRBMUlESXhNQ0F6TnpSVU1UWXdJREk1TTFFeE16RWdNakUwSURFeE9TQXhNamxSTVRFNUlERXlOaUF4TVRrZ01URTRWREV4T0NBeE1EWlJNVEU0SURZeElERXpOaUEwTkZReE56a2dNalpSTWpFM0lESTJJREkxTkNBMU9WUXlPVGdnTVRFd1VUTXdNQ0F4TVRRZ016STFJREl4TjFRek5URWdNekk0V2lJdlBqd3ZaR1ZtY3o0OFp5QnpkSEp2YTJVOUltTjFjbkpsYm5SRGIyeHZjaUlnWm1sc2JEMGlZM1Z5Y21WdWRFTnZiRzl5SWlCemRISnZhMlV0ZDJsa2RHZzlJakFpSUhSeVlXNXpabTl5YlQwaWMyTmhiR1VvTVN3dE1Ta2lQanhuSUdSaGRHRXRiVzFzTFc1dlpHVTlJbTFoZEdnaVBqeG5JR1JoZEdFdGJXMXNMVzV2WkdVOUltMXBJajQ4ZFhObElHUmhkR0V0WXowaU1VUTBORFlpSUhoc2FXNXJPbWh5WldZOUlpTk5TbGd0T0RrdFZFVllMVWt0TVVRME5EWWlMejQ4TDJjK1BHY2daR0YwWVMxdGJXd3RibTlrWlQwaWJXOGlJSFJ5WVc1elptOXliVDBpZEhKaGJuTnNZWFJsS0RreU1pNDRMREFwSWo0OGRYTmxJR1JoZEdFdFl6MGlNakU1TWlJZ2VHeHBibXM2YUhKbFpqMGlJMDFLV0MwNE9TMVVSVmd0VGkweU1Ua3lJaTgrUEM5blBqeG5JR1JoZEdFdGJXMXNMVzV2WkdVOUltMXBJaUIwY21GdWMyWnZjbTA5SW5SeVlXNXpiR0YwWlNneU1qQXdMallzTUNraVBqeDFjMlVnWkdGMFlTMWpQU0l4UkRRek5DSWdlR3hwYm1zNmFISmxaajBpSTAxS1dDMDRPUzFVUlZndFNTMHhSRFF6TkNJdlBqd3ZaejQ4WnlCa1lYUmhMVzF0YkMxdWIyUmxQU0p0YVNJZ2RISmhibk5tYjNKdFBTSjBjbUZ1YzJ4aGRHVW9NamsxTUM0MkxEQXBJajQ4ZFhObElHUmhkR0V0WXowaU1VUTBORFlpSUhoc2FXNXJPbWh5WldZOUlpTk5TbGd0T0RrdFZFVllMVWt0TVVRME5EWWlMejQ4TDJjK1BHY2daR0YwWVMxdGJXd3RibTlrWlQwaWJXOGlJSFJ5WVc1elptOXliVDBpZEhKaGJuTnNZWFJsS0RNNE56TXVNeXd3S1NJK1BIVnpaU0JrWVhSaExXTTlJakl4T1RJaUlIaHNhVzVyT21oeVpXWTlJaU5OU2xndE9Ea3RWRVZZTFU0dE1qRTVNaUl2UGp3dlp6NDhaeUJrWVhSaExXMXRiQzF1YjJSbFBTSnRhU0lnZEhKaGJuTm1iM0p0UFNKMGNtRnVjMnhoZEdVb05URTFNUzR4TERBcElqNDhkWE5sSUdSaGRHRXRZejBpTVVRME16UWlJSGhzYVc1ck9taHlaV1k5SWlOTlNsZ3RPRGt0VkVWWUxVa3RNVVEwTXpRaUx6NDhMMmMrUEdjZ1pHRjBZUzF0Yld3dGJtOWtaVDBpYldraUlIUnlZVzV6Wm05eWJUMGlkSEpoYm5Oc1lYUmxLRFU1TURFdU1Td3dLU0krUEhWelpTQmtZWFJoTFdNOUlqRkVORE0wSWlCNGJHbHVhenBvY21WbVBTSWpUVXBZTFRnNUxWUkZXQzFKTFRGRU5ETTBJaTgrUEM5blBqeG5JR1JoZEdFdGJXMXNMVzV2WkdVOUltMXBJaUIwY21GdWMyWnZjbTA5SW5SeVlXNXpiR0YwWlNnMk5qVXhMakVzTUNraVBqeDFjMlVnWkdGMFlTMWpQU0l4UkRRME5pSWdlR3hwYm1zNmFISmxaajBpSTAxS1dDMDRPUzFVUlZndFNTMHhSRFEwTmlJdlBqd3ZaejQ4WnlCa1lYUmhMVzF0YkMxdWIyUmxQU0p0YnlJZ2RISmhibk5tYjNKdFBTSjBjbUZ1YzJ4aGRHVW9OelUzTXk0NUxEQXBJajQ4ZFhObElHUmhkR0V0WXowaU1qRTVNaUlnZUd4cGJtczZhSEpsWmowaUkwMUtXQzA0T1MxVVJWZ3RUaTB5TVRreUlpOCtQQzluUGp4bklHUmhkR0V0Ylcxc0xXNXZaR1U5SW0xcElpQjBjbUZ1YzJadmNtMDlJblJ5WVc1emJHRjBaU2c0T0RVeExqY3NNQ2tpUGp4MWMyVWdaR0YwWVMxalBTSXhSRFF6TkNJZ2VHeHBibXM2YUhKbFpqMGlJMDFLV0MwNE9TMVVSVmd0U1MweFJEUXpOQ0l2UGp3dlp6NDhaeUJrWVhSaExXMXRiQzF1YjJSbFBTSnRhU0lnZEhKaGJuTm1iM0p0UFNKMGNtRnVjMnhoZEdVb09UWXdNUzQzTERBcElqNDhkWE5sSUdSaGRHRXRZejBpTVVRME16UWlJSGhzYVc1ck9taHlaV1k5SWlOTlNsZ3RPRGt0VkVWWUxVa3RNVVEwTXpRaUx6NDhMMmMrUEdjZ1pHRjBZUzF0Yld3dGJtOWtaVDBpYldraUlIUnlZVzV6Wm05eWJUMGlkSEpoYm5Oc1lYUmxLREV3TXpVeExqY3NNQ2tpUGp4MWMyVWdaR0YwWVMxalBTSXhSRFF6TkNJZ2VHeHBibXM2YUhKbFpqMGlJMDFLV0MwNE9TMVVSVmd0U1MweFJEUXpOQ0l2UGp3dlp6NDhaeUJrWVhSaExXMXRiQzF1YjJSbFBTSnRhU0lnZEhKaGJuTm1iM0p0UFNKMGNtRnVjMnhoZEdVb01URXhNREV1Tnl3d0tTSStQSFZ6WlNCa1lYUmhMV005SWpGRU5EUTJJaUI0YkdsdWF6cG9jbVZtUFNJalRVcFlMVGc1TFZSRldDMUpMVEZFTkRRMklpOCtQQzluUGp4bklHUmhkR0V0Ylcxc0xXNXZaR1U5SW0xdklpQjBjbUZ1YzJadmNtMDlJblJ5WVc1emJHRjBaU2d4TWpBeU5DNDBMREFwSWo0OGRYTmxJR1JoZEdFdFl6MGlNakU1TWlJZ2VHeHBibXM2YUhKbFpqMGlJMDFLV0MwNE9TMVVSVmd0VGkweU1Ua3lJaTgrUEM5blBqeG5JR1JoZEdFdGJXMXNMVzV2WkdVOUltMXBJaUIwY21GdWMyWnZjbTA5SW5SeVlXNXpiR0YwWlNneE16TXdNaTR5TERBcElqNDhkWE5sSUdSaGRHRXRZejBpTVVRME16UWlJSGhzYVc1ck9taHlaV1k5SWlOTlNsZ3RPRGt0VkVWWUxVa3RNVVEwTXpRaUx6NDhMMmMrUEdjZ1pHRjBZUzF0Yld3dGJtOWtaVDBpYldraUlIUnlZVzV6Wm05eWJUMGlkSEpoYm5Oc1lYUmxLREUwTURVeUxqSXNNQ2tpUGp4MWMyVWdaR0YwWVMxalBTSXhSRFF6TkNJZ2VHeHBibXM2YUhKbFpqMGlJMDFLV0MwNE9TMVVSVmd0U1MweFJEUXpOQ0l2UGp3dlp6NDhaeUJrWVhSaExXMXRiQzF1YjJSbFBTSnRhU0lnZEhKaGJuTm1iM0p0UFNKMGNtRnVjMnhoZEdVb01UUTRNREl1TWl3d0tTSStQSFZ6WlNCa1lYUmhMV005SWpGRU5ETTBJaUI0YkdsdWF6cG9jbVZtUFNJalRVcFlMVGc1TFZSRldDMUpMVEZFTkRNMElpOCtQQzluUGp4bklHUmhkR0V0Ylcxc0xXNXZaR1U5SW0xcElpQjBjbUZ1YzJadmNtMDlJblJ5WVc1emJHRjBaU2d4TlRVMU1pNHlMREFwSWo0OGRYTmxJR1JoZEdFdFl6MGlNVVEwTXpRaUlIaHNhVzVyT21oeVpXWTlJaU5OU2xndE9Ea3RWRVZZTFVrdE1VUTBNelFpTHo0OEwyYytQR2NnWkdGMFlTMXRiV3d0Ym05a1pUMGliV2tpSUhSeVlXNXpabTl5YlQwaWRISmhibk5zWVhSbEtERTJNekF5TGpJc01Da2lQangxYzJVZ1pHRjBZUzFqUFNJeFJEUTBOaUlnZUd4cGJtczZhSEpsWmowaUkwMUtXQzA0T1MxVVJWZ3RTUzB4UkRRME5pSXZQand2Wno0OFp5QmtZWFJoTFcxdGJDMXViMlJsUFNKdGJ5SWdkSEpoYm5ObWIzSnRQU0owY21GdWMyeGhkR1VvTVRjeU1qVXNNQ2tpUGp4MWMyVWdaR0YwWVMxalBTSXlNVGt5SWlCNGJHbHVhenBvY21WbVBTSWpUVXBZTFRnNUxWUkZXQzFPTFRJeE9USWlMejQ4TDJjK1BHY2daR0YwWVMxdGJXd3RibTlrWlQwaWJXa2lJSFJ5WVc1elptOXliVDBpZEhKaGJuTnNZWFJsS0RFNE5UQXlMamdzTUNraVBqeDFjMlVnWkdGMFlTMWpQU0l4UkRRek5DSWdlR3hwYm1zNmFISmxaajBpSTAxS1dDMDRPUzFVUlZndFNTMHhSRFF6TkNJdlBqd3ZaejQ4WnlCa1lYUmhMVzF0YkMxdWIyUmxQU0p0YVNJZ2RISmhibk5tYjNKdFBTSjBjbUZ1YzJ4aGRHVW9NVGt5TlRJdU9Dd3dLU0krUEhWelpTQmtZWFJoTFdNOUlqRkVORE0wSWlCNGJHbHVhenBvY21WbVBTSWpUVXBZTFRnNUxWUkZXQzFKTFRGRU5ETTBJaTgrUEM5blBqeG5JR1JoZEdFdGJXMXNMVzV2WkdVOUltMXBJaUIwY21GdWMyWnZjbTA5SW5SeVlXNXpiR0YwWlNneU1EQXdNaTQ0TERBcElqNDhkWE5sSUdSaGRHRXRZejBpTVVRME16UWlJSGhzYVc1ck9taHlaV1k5SWlOTlNsZ3RPRGt0VkVWWUxVa3RNVVEwTXpRaUx6NDhMMmMrUEdjZ1pHRjBZUzF0Yld3dGJtOWtaVDBpYldraUlIUnlZVzV6Wm05eWJUMGlkSEpoYm5Oc1lYUmxLREl3TnpVeUxqZ3NNQ2tpUGp4MWMyVWdaR0YwWVMxalBTSXhSRFF6TkNJZ2VHeHBibXM2YUhKbFpqMGlJMDFLV0MwNE9TMVVSVmd0U1MweFJEUXpOQ0l2UGp3dlp6NDhaeUJrWVhSaExXMXRiQzF1YjJSbFBTSnRhU0lnZEhKaGJuTm1iM0p0UFNKMGNtRnVjMnhoZEdVb01qRTFNREl1T0N3d0tTSStQSFZ6WlNCa1lYUmhMV005SWpGRU5ETTBJaUI0YkdsdWF6cG9jbVZtUFNJalRVcFlMVGc1TFZSRldDMUpMVEZFTkRNMElpOCtQQzluUGp4bklHUmhkR0V0Ylcxc0xXNXZaR1U5SW0xdklpQjBjbUZ1YzJadmNtMDlJblJ5WVc1emJHRjBaU2d5TWpVek1DNDJMREFwSWo0OGRYTmxJR1JoZEdFdFl6MGlNakU1TWlJZ2VHeHBibXM2YUhKbFpqMGlJMDFLV0MwNE9TMVVSVmd0VGkweU1Ua3lJaTgrUEM5blBqeG5JR1JoZEdFdGJXMXNMVzV2WkdVOUltMXBJaUIwY21GdWMyWnZjbTA5SW5SeVlXNXpiR0YwWlNneU16Z3dPQzR6TERBcElqNDhkWE5sSUdSaGRHRXRZejBpTVVRME5FVWlJSGhzYVc1ck9taHlaV1k5SWlOTlNsZ3RPRGt0VkVWWUxVa3RNVVEwTkVVaUx6NDhMMmMrUEdjZ1pHRjBZUzF0Yld3dGJtOWtaVDBpYldraUlIUnlZVzV6Wm05eWJUMGlkSEpoYm5Oc1lYUmxLREkwTXpNM0xqTXNNQ2tpUGp4MWMyVWdaR0YwWVMxalBTSXhSRFEwUlNJZ2VHeHBibXM2YUhKbFpqMGlJMDFLV0MwNE9TMVVSVmd0U1MweFJEUTBSU0l2UGp3dlp6NDhaeUJrWVhSaExXMXRiQzF1YjJSbFBTSnRhU0lnZEhKaGJuTm1iM0p0UFNKMGNtRnVjMnhoZEdVb01qUTROall1TXl3d0tTSStQSFZ6WlNCa1lYUmhMV005SWpGRU5EUkZJaUI0YkdsdWF6cG9jbVZtUFNJalRVcFlMVGc1TFZSRldDMUpMVEZFTkRSRklpOCtQQzluUGp4bklHUmhkR0V0Ylcxc0xXNXZaR1U5SW0xcElpQjBjbUZ1YzJadmNtMDlJblJ5WVc1emJHRjBaU2d5TlRNNU5TNHpMREFwSWo0OGRYTmxJR1JoZEdFdFl6MGlNVVEwTkVVaUlIaHNhVzVyT21oeVpXWTlJaU5OU2xndE9Ea3RWRVZZTFVrdE1VUTBORVVpTHo0OEwyYytQR2NnWkdGMFlTMXRiV3d0Ym05a1pUMGliV2tpSUhSeVlXNXpabTl5YlQwaWRISmhibk5zWVhSbEtESTFPVEkwTGpNc01Da2lQangxYzJVZ1pHRjBZUzFqUFNJeFJEUTBSU0lnZUd4cGJtczZhSEpsWmowaUkwMUtXQzA0T1MxVVJWZ3RTUzB4UkRRMFJTSXZQand2Wno0OEwyYytQQzluUGp3dmMzWm5QZz09IiwKCSJSZWFsVmlld1NpemVKc29uIiA6ICJ7XCJoZWlnaHRcIjoyNjcuODU3MTUxMDMxNDk0MTQsXCJ3aWR0aFwiOjkxNzguNTcxMTY2OTkyMTg4fSIKfQo="/>
    </extobj>
    <extobj name="2384804F-3998-4D57-9195-F3826E402611-27">
      <extobjdata type="2384804F-3998-4D57-9195-F3826E402611" data="ewoJIkltZ1NldHRpbmdKc29uIiA6ICJ7XCJoZWlnaHRcIjoxMy4zOTI4NTcxNDI4NTcxNDIsXCJ3aWR0aFwiOjQ1OC45Mjg1NzE0Mjg1NzE0fSIsCgkiTGF0ZXgiIDogIiAgICBT4oaSQVPihpJBQlPihpJBQkJT4oaSQUJCQVPihpJBQkJBQeKGkmFiYmFhIiwKCSJMYXRleEltZ0Jhc2U2NCIgOiAiUEhOMlp5QjRiV3h1Y3owaWFIUjBjRG92TDNkM2R5NTNNeTV2Y21jdk1qQXdNQzl6ZG1jaUlIZHBaSFJvUFNJMU9TNDFNemxsZUNJZ2FHVnBaMmgwUFNJeExqWTNaWGdpSUhKdmJHVTlJbWx0WnlJZ1ptOWpkWE5oWW14bFBTSm1ZV3h6WlNJZ2RtbGxkMEp2ZUQwaU1DQXROekUySURJMk16RTJMak1nTnpNNElpQjRiV3h1Y3pwNGJHbHVhejBpYUhSMGNEb3ZMM2QzZHk1M015NXZjbWN2TVRrNU9TOTRiR2x1YXlJZ1lYSnBZUzFvYVdSa1pXNDlJblJ5ZFdVaUlITjBlV3hsUFNKMlpYSjBhV05oYkMxaGJHbG5iam9nTFRBdU1EVmxlRHNnYldGNExYZHBaSFJvT2lBNU9DVTdJajQ4WkdWbWN6NDhjR0YwYUNCcFpEMGlUVXBZTFRVekxWUkZXQzFKTFRGRU5EUTJJaUJrUFNKTk16QTRJREkwVVRNMk55QXlOQ0EwTVRZZ056WlVORFkySURFNU4xRTBOallnTWpZd0lEUXhOQ0F5T0RSUk16QTRJRE14TVNBeU56Z2dNekl4VkRJek5pQXpOREZSTVRjMklETTRNeUF4TnpZZ05EWXlVVEUzTmlBMU1qTWdNakE0SURVM00xUXlOek1nTmpRNFVUTXdNaUEyTnpNZ016UXpJRFk0T0ZRME1EY2dOekEwU0RReE9FZzBNalZSTlRJeElEY3dOQ0ExTmpRZ05qUXdVVFUyTlNBMk5EQWdOVGMzSURZMU0xUTJNRE1nTmpneVZEWXlNeUEzTURSUk5qSTBJRGN3TkNBMk1qY2dOekEwVkRZek1pQTNNRFZSTmpRMUlEY3dOU0EyTkRVZ05qazRWRFl4TnlBMU56ZFVOVGcxSURRMU9WUTFOamtnTkRVMlVUVTBPU0EwTlRZZ05UUTVJRFEyTlZFMU5Ea2dORGN4SURVMU1DQTBOelZSTlRVd0lEUTNPQ0ExTlRFZ05EazBWRFUxTXlBMU1qQlJOVFV6SURVMU5DQTFORFFnTlRjNVZEVXlOaUEyTVRaVU5UQXhJRFkwTVZFME5qVWdOall5SURReE9TQTJOakpSTXpZeUlEWTJNaUF6TVRNZ05qRTJWREkyTXlBMU1UQlJNall6SURRNE1DQXlOemdnTkRVNFZETXhPU0EwTWpkUk16SXpJRFF5TlNBek9Ea2dOREE0VkRRMU5pQXpPVEJSTkRrd0lETTNPU0ExTWpJZ016UXlWRFUxTkNBeU5ESlJOVFUwSURJeE5pQTFORFlnTVRnMlVUVTBNU0F4TmpRZ05USTRJREV6TjFRME9USWdOemhVTkRJMklERTRWRE16TWlBdE1qQlJNekl3SUMweU1pQXlPVGdnTFRJeVVURTVPU0F0TWpJZ01UUTBJRE16VERFek5DQTBORXd4TURZZ01UTlJPRE1nTFRFMElEYzRJQzB4T0ZRMk5TQXRNakpSTlRJZ0xUSXlJRFV5SUMweE5GRTFNaUF0TVRFZ01URXdJREl5TVZFeE1USWdNakkzSURFek1DQXlNamRJTVRRelVURTBPU0F5TWpFZ01UUTVJREl4TmxFeE5Ea2dNakUwSURFME9DQXlNRGRVTVRRMElERTRObFF4TkRJZ01UVXpVVEUwTkNBeE1UUWdNVFl3SURnM1ZESXdNeUEwTjFReU5UVWdNamxVTXpBNElESTBXaUl2UGp4d1lYUm9JR2xrUFNKTlNsZ3ROVE10VkVWWUxVNHRNakU1TWlJZ1pEMGlUVFUySURJek4xUTFOaUF5TlRCVU56QWdNamN3U0Rnek5WRTNNVGtnTXpVM0lEWTVNaUEwT1ROUk5qa3lJRFE1TkNBMk9USWdORGsyVkRZNU1TQTBPVGxSTmpreElEVXhNU0EzTURnZ05URXhTRGN4TVZFM01qQWdOVEV4SURjeU15QTFNVEJVTnpJNUlEVXdObFEzTXpJZ05EazNWRGN6TlNBME9ERlVOelF6SURRMU5sRTNOalVnTXpnNUlEZ3hOaUF6TXpaVU9UTTFJREkyTVZFNU5EUWdNalU0SURrME5DQXlOVEJST1RRMElESTBOQ0E1TXprZ01qUXhWRGt4TlNBeU16RlVPRGMzSURJeE1sRTRNellnTVRnMklEZ3dOaUF4TlRKVU56WXhJRGcxVkRjME1DQXpOVlEzTXpJZ05GRTNNekFnTFRZZ056STNJQzA0VkRjeE1TQXRNVEZSTmpreElDMHhNU0EyT1RFZ01GRTJPVEVnTnlBMk9UWWdNalZSTnpJNElERTFNU0E0TXpVZ01qTXdTRGN3VVRVMklESXpOeUExTmlBeU5UQmFJaTgrUEhCaGRHZ2dhV1E5SWsxS1dDMDFNeTFVUlZndFNTMHhSRFF6TkNJZ1pEMGlUVEl3T0NBM05GRXlNRGdnTlRBZ01qVTBJRFEyVVRJM01pQTBOaUF5TnpJZ016VlJNamN5SURNMElESTNNQ0F5TWxFeU5qY2dPQ0F5TmpRZ05GUXlOVEVnTUZFeU5Ea2dNQ0F5TXprZ01GUXlNRFVnTVZReE5ERWdNbEUzTUNBeUlEVXdJREJJTkRKUk16VWdOeUF6TlNBeE1WRXpOeUF6T0NBME9DQTBOa2cyTWxFeE16SWdORGtnTVRZMElEazJVVEUzTUNBeE1ESWdNelExSURRd01WUTFNak1nTnpBMFVUVXpNQ0EzTVRZZ05UUTNJRGN4TmtnMU5UVklOVGN5VVRVM09DQTNNRGNnTlRjNElEY3dOa3cyTURZZ016Z3pVVFl6TkNBMk1DQTJNellnTlRkUk5qUXhJRFEySURjd01TQTBObEUzTWpZZ05EWWdOekkySURNMlVUY3lOaUF6TkNBM01qTWdNakpSTnpJd0lEY2dOekU0SURSVU56QTBJREJSTnpBeElEQWdOamt3SURCVU5qVXhJREZVTlRjNElESlJORGcwSURJZ05EVTFJREJJTkRRelVUUXpOeUEySURRek55QTVWRFF6T1NBeU4xRTBORE1nTkRBZ05EUTFJRFF6VERRME9TQTBOa2cwTmpsUk5USXpJRFE1SURVek15QTJNMHcxTWpFZ01qRXpTREk0TTB3eU5Ea2dNVFUxVVRJd09DQTROaUF5TURnZ056UmFUVFV4TmlBeU5qQlJOVEUySURJM01TQTFNRFFnTkRFMlZEUTVNQ0ExTmpKTU5EWXpJRFV4T1ZFME5EY2dORGt5SURRd01DQTBNVEpNTXpFd0lESTJNRXcwTVRNZ01qVTVVVFV4TmlBeU5Ua2dOVEUySURJMk1Gb2lMejQ4Y0dGMGFDQnBaRDBpVFVwWUxUVXpMVlJGV0MxSkxURkVORE0xSWlCa1BTSk5Nak14SURZek4xRXlNRFFnTmpNM0lERTVPU0EyTXpoVU1UazBJRFkwT1ZFeE9UUWdOamMySURJd05TQTJPREpSTWpBMklEWTRNeUF6TXpVZ05qZ3pVVFU1TkNBMk9ETWdOakE0SURZNE1WRTJOekVnTmpjeElEY3hNeUEyTXpaVU56VTJJRFUwTkZFM05UWWdORGd3SURZNU9DQTBNamxVTlRZMUlETTJNRXcxTlRVZ016VTNVVFl4T1NBek5EZ2dOall3SURNeE1WUTNNRElnTWpFNVVUY3dNaUF4TkRZZ05qTXdJRGM0VkRRMU15QXhVVFEwTmlBd0lESTBNaUF3VVRReUlEQWdNemtnTWxFek5TQTFJRE0xSURFd1VUTTFJREUzSURNM0lESTBVVFF5SURReklEUTNJRFExVVRVeElEUTJJRFl5SURRMlNEWTRVVGsxSURRMklERXlPQ0EwT1ZFeE5ESWdOVElnTVRRM0lEWXhVVEUxTUNBMk5TQXlNVGtnTXpNNVZESTRPQ0EyTWpoUk1qZzRJRFl6TlNBeU16RWdOak0zV2swMk5Ea2dOVFEwVVRZME9TQTFOelFnTmpNMElEWXdNRlExT0RVZ05qTTBVVFUzT0NBMk16WWdORGt6SURZek4xRTBOek1nTmpNM0lEUTFNU0EyTXpkVU5ERTJJRFl6TmtnME1ETlJNemc0SURZek5TQXpPRFFnTmpJMlVUTTRNaUEyTWpJZ016VXlJRFV3TmxFek5USWdOVEF6SURNMU1TQTFNREJNTXpJd0lETTNORWcwTURGUk5EZ3lJRE0zTkNBME9UUWdNemMyVVRVMU5DQXpPRFlnTmpBeElEUXpORlEyTkRrZ05UUTBXazAxT1RVZ01qSTVVVFU1TlNBeU56TWdOVGN5SURNd01sUTFNVElnTXpNMlVUVXdOaUF6TXpjZ05ESTVJRE16TjFFek1URWdNek0zSURNeE1DQXpNelpSTXpFd0lETXpOQ0F5T1RNZ01qWXpWREkxT0NBeE1qSk1NalF3SURVeVVUSTBNQ0EwT0NBeU5USWdORGhVTXpNeklEUTJVVFF5TWlBME5pQTBNamtnTkRkUk5Ea3hJRFUwSURVME15QXhNRFZVTlRrMUlESXlPVm9pTHo0OGNHRjBhQ0JwWkQwaVRVcFlMVFV6TFZSRldDMUpMVEZFTkRSRklpQmtQU0pOTXpNZ01UVTNVVE16SURJMU9DQXhNRGtnTXpRNVZESTRNQ0EwTkRGUk16TXhJRFEwTVNBek56QWdNemt5VVRNNE5pQTBNaklnTkRFMklEUXlNbEUwTWprZ05ESXlJRFF6T1NBME1UUlVORFE1SURNNU5GRTBORGtnTXpneElEUXhNaUF5TXpSVU16YzBJRFk0VVRNM05DQTBNeUF6T0RFZ016VlVOREF5SURJMlVUUXhNU0F5TnlBME1qSWdNelZSTkRReklEVTFJRFEyTXlBeE16RlJORFk1SURFMU1TQTBOek1nTVRVeVVUUTNOU0F4TlRNZ05EZ3pJREUxTTBnME9EZFJOVEEySURFMU15QTFNRFlnTVRRMFVUVXdOaUF4TXpnZ05UQXhJREV4TjFRME9ERWdOak5VTkRRNUlERXpVVFF6TmlBd0lEUXhOeUF0T0ZFME1Ea2dMVEV3SURNNU15QXRNVEJSTXpVNUlDMHhNQ0F6TXpZZ05WUXpNRFlnTXpaTU16QXdJRFV4VVRJNU9TQTFNaUF5T1RZZ05UQlJNamswSURRNElESTVNaUEwTmxFeU16TWdMVEV3SURFM01pQXRNVEJSTVRFM0lDMHhNQ0EzTlNBek1GUXpNeUF4TlRkYVRUTTFNU0F6TWpoUk16VXhJRE16TkNBek5EWWdNelV3VkRNeU15QXpPRFZVTWpjM0lEUXdOVkV5TkRJZ05EQTFJREl4TUNBek56UlVNVFl3SURJNU0xRXhNekVnTWpFMElERXhPU0F4TWpsUk1URTVJREV5TmlBeE1Ua2dNVEU0VkRFeE9DQXhNRFpSTVRFNElEWXhJREV6TmlBME5GUXhOemtnTWpaUk1qRTNJREkySURJMU5DQTFPVlF5T1RnZ01URXdVVE13TUNBeE1UUWdNekkxSURJeE4xUXpOVEVnTXpJNFdpSXZQanh3WVhSb0lHbGtQU0pOU2xndE5UTXRWRVZZTFVrdE1VUTBORVlpSUdROUlrMDNNeUEyTkRkUk56TWdOalUzSURjM0lEWTNNRlE0T1NBMk9ETlJPVEFnTmpneklERTJNU0EyT0RoVU1qTTBJRFk1TkZFeU5EWWdOamswSURJME5pQTJPRFZVTWpFeUlEVTBNbEV5TURRZ05UQTRJREU1TlNBME56SlVNVGd3SURReE9Fd3hOellnTXprNVVURTNOaUF6T1RZZ01UZ3lJRFF3TWxFeU16RWdORFF5SURJNE15QTBOREpSTXpRMUlEUTBNaUF6T0RNZ016azJWRFF5TWlBeU9EQlJOREl5SURFMk9TQXpORE1nTnpsVU1UY3pJQzB4TVZFeE1qTWdMVEV4SURneUlESTNWRFF3SURFMU1GWXhOVGxSTkRBZ01UZ3dJRFE0SURJeE4xUTVOeUEwTVRSUk1UUTNJRFl4TVNBeE5EY2dOakl6VkRFd09TQTJNemRSTVRBMElEWXpOeUF4TURFZ05qTTNTRGsyVVRnMklEWXpOeUE0TXlBMk16ZFVOellnTmpRd1ZEY3pJRFkwTjFwTk16TTJJRE15TlZZek16RlJNek0ySURRd05TQXlOelVnTkRBMVVUSTFPQ0EwTURVZ01qUXdJRE01TjFReU1EY2dNemMyVkRFNE1TQXpOVEpVTVRZeklETXpNRXd4TlRjZ016SXlUREV6TmlBeU16WlJNVEUwSURFMU1DQXhNVFFnTVRFMFVURXhOQ0EyTmlBeE16Z2dOREpSTVRVMElESTJJREUzT0NBeU5sRXlNVEVnTWpZZ01qUTFJRFU0VVRJM01DQTRNU0F5T0RVZ01URTBWRE14T0NBeU1UbFJNek0ySURJNU1TQXpNellnTXpJMVdpSXZQand2WkdWbWN6NDhaeUJ6ZEhKdmEyVTlJbU4xY25KbGJuUkRiMnh2Y2lJZ1ptbHNiRDBpWTNWeWNtVnVkRU52Ykc5eUlpQnpkSEp2YTJVdGQybGtkR2c5SWpBaUlIUnlZVzV6Wm05eWJUMGljMk5oYkdVb01Td3RNU2tpUGp4bklHUmhkR0V0Ylcxc0xXNXZaR1U5SW0xaGRHZ2lQanhuSUdSaGRHRXRiVzFzTFc1dlpHVTlJbTFwSWo0OGRYTmxJR1JoZEdFdFl6MGlNVVEwTkRZaUlIaHNhVzVyT21oeVpXWTlJaU5OU2xndE5UTXRWRVZZTFVrdE1VUTBORFlpTHo0OEwyYytQR2NnWkdGMFlTMXRiV3d0Ym05a1pUMGliVzhpSUhSeVlXNXpabTl5YlQwaWRISmhibk5zWVhSbEtEa3lNaTQ0TERBcElqNDhkWE5sSUdSaGRHRXRZejBpTWpFNU1pSWdlR3hwYm1zNmFISmxaajBpSTAxS1dDMDFNeTFVUlZndFRpMHlNVGt5SWk4K1BDOW5QanhuSUdSaGRHRXRiVzFzTFc1dlpHVTlJbTFwSWlCMGNtRnVjMlp2Y20wOUluUnlZVzV6YkdGMFpTZ3lNakF3TGpZc01Da2lQangxYzJVZ1pHRjBZUzFqUFNJeFJEUXpOQ0lnZUd4cGJtczZhSEpsWmowaUkwMUtXQzAxTXkxVVJWZ3RTUzB4UkRRek5DSXZQand2Wno0OFp5QmtZWFJoTFcxdGJDMXViMlJsUFNKdGFTSWdkSEpoYm5ObWIzSnRQU0owY21GdWMyeGhkR1VvTWprMU1DNDJMREFwSWo0OGRYTmxJR1JoZEdFdFl6MGlNVVEwTkRZaUlIaHNhVzVyT21oeVpXWTlJaU5OU2xndE5UTXRWRVZZTFVrdE1VUTBORFlpTHo0OEwyYytQR2NnWkdGMFlTMXRiV3d0Ym05a1pUMGliVzhpSUhSeVlXNXpabTl5YlQwaWRISmhibk5zWVhSbEtETTROek11TXl3d0tTSStQSFZ6WlNCa1lYUmhMV005SWpJeE9USWlJSGhzYVc1ck9taHlaV1k5SWlOTlNsZ3ROVE10VkVWWUxVNHRNakU1TWlJdlBqd3ZaejQ4WnlCa1lYUmhMVzF0YkMxdWIyUmxQU0p0YVNJZ2RISmhibk5tYjNKdFBTSjBjbUZ1YzJ4aGRHVW9OVEUxTVM0eExEQXBJajQ4ZFhObElHUmhkR0V0WXowaU1VUTBNelFpSUhoc2FXNXJPbWh5WldZOUlpTk5TbGd0TlRNdFZFVllMVWt0TVVRME16UWlMejQ4TDJjK1BHY2daR0YwWVMxdGJXd3RibTlrWlQwaWJXa2lJSFJ5WVc1elptOXliVDBpZEhKaGJuTnNZWFJsS0RVNU1ERXVNU3d3S1NJK1BIVnpaU0JrWVhSaExXTTlJakZFTkRNMUlpQjRiR2x1YXpwb2NtVm1QU0lqVFVwWUxUVXpMVlJGV0MxSkxURkVORE0xSWk4K1BDOW5QanhuSUdSaGRHRXRiVzFzTFc1dlpHVTlJbTFwSWlCMGNtRnVjMlp2Y20wOUluUnlZVzV6YkdGMFpTZzJOall3TGpFc01Da2lQangxYzJVZ1pHRjBZUzFqUFNJeFJEUTBOaUlnZUd4cGJtczZhSEpsWmowaUkwMUtXQzAxTXkxVVJWZ3RTUzB4UkRRME5pSXZQand2Wno0OFp5QmtZWFJoTFcxdGJDMXViMlJsUFNKdGJ5SWdkSEpoYm5ObWIzSnRQU0owY21GdWMyeGhkR1VvTnpVNE1pNDVMREFwSWo0OGRYTmxJR1JoZEdFdFl6MGlNakU1TWlJZ2VHeHBibXM2YUhKbFpqMGlJMDFLV0MwMU15MVVSVmd0VGkweU1Ua3lJaTgrUEM5blBqeG5JR1JoZEdFdGJXMXNMVzV2WkdVOUltMXBJaUIwY21GdWMyWnZjbTA5SW5SeVlXNXpiR0YwWlNnNE9EWXdMamNzTUNraVBqeDFjMlVnWkdGMFlTMWpQU0l4UkRRek5DSWdlR3hwYm1zNmFISmxaajBpSTAxS1dDMDFNeTFVUlZndFNTMHhSRFF6TkNJdlBqd3ZaejQ4WnlCa1lYUmhMVzF0YkMxdWIyUmxQU0p0YVNJZ2RISmhibk5tYjNKdFBTSjBjbUZ1YzJ4aGRHVW9PVFl4TUM0M0xEQXBJajQ4ZFhObElHUmhkR0V0WXowaU1VUTBNelVpSUhoc2FXNXJPbWh5WldZOUlpTk5TbGd0TlRNdFZFVllMVWt0TVVRME16VWlMejQ4TDJjK1BHY2daR0YwWVMxdGJXd3RibTlrWlQwaWJXa2lJSFJ5WVc1elptOXliVDBpZEhKaGJuTnNZWFJsS0RFd016WTVMamNzTUNraVBqeDFjMlVnWkdGMFlTMWpQU0l4UkRRek5TSWdlR3hwYm1zNmFISmxaajBpSTAxS1dDMDFNeTFVUlZndFNTMHhSRFF6TlNJdlBqd3ZaejQ4WnlCa1lYUmhMVzF0YkMxdWIyUmxQU0p0YVNJZ2RISmhibk5tYjNKdFBTSjBjbUZ1YzJ4aGRHVW9NVEV4TWpndU55d3dLU0krUEhWelpTQmtZWFJoTFdNOUlqRkVORFEySWlCNGJHbHVhenBvY21WbVBTSWpUVXBZTFRVekxWUkZXQzFKTFRGRU5EUTJJaTgrUEM5blBqeG5JR1JoZEdFdGJXMXNMVzV2WkdVOUltMXZJaUIwY21GdWMyWnZjbTA5SW5SeVlXNXpiR0YwWlNneE1qQTFNUzQwTERBcElqNDhkWE5sSUdSaGRHRXRZejBpTWpFNU1pSWdlR3hwYm1zNmFISmxaajBpSTAxS1dDMDFNeTFVUlZndFRpMHlNVGt5SWk4K1BDOW5QanhuSUdSaGRHRXRiVzFzTFc1dlpHVTlJbTFwSWlCMGNtRnVjMlp2Y20wOUluUnlZVzV6YkdGMFpTZ3hNek15T1M0eUxEQXBJajQ4ZFhObElHUmhkR0V0WXowaU1VUTBNelFpSUhoc2FXNXJPbWh5WldZOUlpTk5TbGd0TlRNdFZFVllMVWt0TVVRME16UWlMejQ4TDJjK1BHY2daR0YwWVMxdGJXd3RibTlrWlQwaWJXa2lJSFJ5WVc1elptOXliVDBpZEhKaGJuTnNZWFJsS0RFME1EYzVMaklzTUNraVBqeDFjMlVnWkdGMFlTMWpQU0l4UkRRek5TSWdlR3hwYm1zNmFISmxaajBpSTAxS1dDMDFNeTFVUlZndFNTMHhSRFF6TlNJdlBqd3ZaejQ4WnlCa1lYUmhMVzF0YkMxdWIyUmxQU0p0YVNJZ2RISmhibk5tYjNKdFBTSjBjbUZ1YzJ4aGRHVW9NVFE0TXpndU1pd3dLU0krUEhWelpTQmtZWFJoTFdNOUlqRkVORE0xSWlCNGJHbHVhenBvY21WbVBTSWpUVXBZTFRVekxWUkZXQzFKTFRGRU5ETTFJaTgrUEM5blBqeG5JR1JoZEdFdGJXMXNMVzV2WkdVOUltMXBJaUIwY21GdWMyWnZjbTA5SW5SeVlXNXpiR0YwWlNneE5UVTVOeTR5TERBcElqNDhkWE5sSUdSaGRHRXRZejBpTVVRME16UWlJSGhzYVc1ck9taHlaV1k5SWlOTlNsZ3ROVE10VkVWWUxVa3RNVVEwTXpRaUx6NDhMMmMrUEdjZ1pHRjBZUzF0Yld3dGJtOWtaVDBpYldraUlIUnlZVzV6Wm05eWJUMGlkSEpoYm5Oc1lYUmxLREUyTXpRM0xqSXNNQ2tpUGp4MWMyVWdaR0YwWVMxalBTSXhSRFEwTmlJZ2VHeHBibXM2YUhKbFpqMGlJMDFLV0MwMU15MVVSVmd0U1MweFJEUTBOaUl2UGp3dlp6NDhaeUJrWVhSaExXMXRiQzF1YjJSbFBTSnRieUlnZEhKaGJuTm1iM0p0UFNKMGNtRnVjMnhoZEdVb01UY3lOekFzTUNraVBqeDFjMlVnWkdGMFlTMWpQU0l5TVRreUlpQjRiR2x1YXpwb2NtVm1QU0lqVFVwWUxUVXpMVlJGV0MxT0xUSXhPVElpTHo0OEwyYytQR2NnWkdGMFlTMXRiV3d0Ym05a1pUMGliV2tpSUhSeVlXNXpabTl5YlQwaWRISmhibk5zWVhSbEtERTROVFEzTGpnc01Da2lQangxYzJVZ1pHRjBZUzFqUFNJeFJEUXpOQ0lnZUd4cGJtczZhSEpsWmowaUkwMUtXQzAxTXkxVVJWZ3RTUzB4UkRRek5DSXZQand2Wno0OFp5QmtZWFJoTFcxdGJDMXViMlJsUFNKdGFTSWdkSEpoYm5ObWIzSnRQU0owY21GdWMyeGhkR1VvTVRreU9UY3VPQ3d3S1NJK1BIVnpaU0JrWVhSaExXTTlJakZFTkRNMUlpQjRiR2x1YXpwb2NtVm1QU0lqVFVwWUxUVXpMVlJGV0MxSkxURkVORE0xSWk4K1BDOW5QanhuSUdSaGRHRXRiVzFzTFc1dlpHVTlJbTFwSWlCMGNtRnVjMlp2Y20wOUluUnlZVzV6YkdGMFpTZ3lNREExTmk0NExEQXBJajQ4ZFhObElHUmhkR0V0WXowaU1VUTBNelVpSUhoc2FXNXJPbWh5WldZOUlpTk5TbGd0TlRNdFZFVllMVWt0TVVRME16VWlMejQ4TDJjK1BHY2daR0YwWVMxdGJXd3RibTlrWlQwaWJXa2lJSFJ5WVc1elptOXliVDBpZEhKaGJuTnNZWFJsS0RJd09ERTFMamdzTUNraVBqeDFjMlVnWkdGMFlTMWpQU0l4UkRRek5DSWdlR3hwYm1zNmFISmxaajBpSTAxS1dDMDFNeTFVUlZndFNTMHhSRFF6TkNJdlBqd3ZaejQ4WnlCa1lYUmhMVzF0YkMxdWIyUmxQU0p0YVNJZ2RISmhibk5tYjNKdFBTSjBjbUZ1YzJ4aGRHVW9NakUxTmpVdU9Dd3dLU0krUEhWelpTQmtZWFJoTFdNOUlqRkVORE0wSWlCNGJHbHVhenBvY21WbVBTSWpUVXBZTFRVekxWUkZXQzFKTFRGRU5ETTBJaTgrUEM5blBqeG5JR1JoZEdFdGJXMXNMVzV2WkdVOUltMXZJaUIwY21GdWMyWnZjbTA5SW5SeVlXNXpiR0YwWlNneU1qVTVNeTQyTERBcElqNDhkWE5sSUdSaGRHRXRZejBpTWpFNU1pSWdlR3hwYm1zNmFISmxaajBpSTAxS1dDMDFNeTFVUlZndFRpMHlNVGt5SWk4K1BDOW5QanhuSUdSaGRHRXRiVzFzTFc1dlpHVTlJbTFwSWlCMGNtRnVjMlp2Y20wOUluUnlZVzV6YkdGMFpTZ3lNemczTVM0ekxEQXBJajQ4ZFhObElHUmhkR0V0WXowaU1VUTBORVVpSUhoc2FXNXJPbWh5WldZOUlpTk5TbGd0TlRNdFZFVllMVWt0TVVRME5FVWlMejQ4TDJjK1BHY2daR0YwWVMxdGJXd3RibTlrWlQwaWJXa2lJSFJ5WVc1elptOXliVDBpZEhKaGJuTnNZWFJsS0RJME5EQXdMak1zTUNraVBqeDFjMlVnWkdGMFlTMWpQU0l4UkRRMFJpSWdlR3hwYm1zNmFISmxaajBpSTAxS1dDMDFNeTFVUlZndFNTMHhSRFEwUmlJdlBqd3ZaejQ4WnlCa1lYUmhMVzF0YkMxdWIyUmxQU0p0YVNJZ2RISmhibk5tYjNKdFBTSjBjbUZ1YzJ4aGRHVW9NalE0TWprdU15d3dLU0krUEhWelpTQmtZWFJoTFdNOUlqRkVORFJHSWlCNGJHbHVhenBvY21WbVBTSWpUVXBZTFRVekxWUkZXQzFKTFRGRU5EUkdJaTgrUEM5blBqeG5JR1JoZEdFdGJXMXNMVzV2WkdVOUltMXBJaUIwY21GdWMyWnZjbTA5SW5SeVlXNXpiR0YwWlNneU5USTFPQzR6TERBcElqNDhkWE5sSUdSaGRHRXRZejBpTVVRME5FVWlJSGhzYVc1ck9taHlaV1k5SWlOTlNsZ3ROVE10VkVWWUxVa3RNVVEwTkVVaUx6NDhMMmMrUEdjZ1pHRjBZUzF0Yld3dGJtOWtaVDBpYldraUlIUnlZVzV6Wm05eWJUMGlkSEpoYm5Oc1lYUmxLREkxTnpnM0xqTXNNQ2tpUGp4MWMyVWdaR0YwWVMxalBTSXhSRFEwUlNJZ2VHeHBibXM2YUhKbFpqMGlJMDFLV0MwMU15MVVSVmd0U1MweFJEUTBSU0l2UGp3dlp6NDhMMmMrUEM5blBqd3ZjM1puUGc9PSIsCgkiUmVhbFZpZXdTaXplSnNvbiIgOiAie1wiaGVpZ2h0XCI6MjY3Ljg1NzE1MTAzMTQ5NDE0LFwid2lkdGhcIjo5MTc4LjU3MTE2Njk5MjE4OH0iCn0K"/>
    </extobj>
    <extobj name="2384804F-3998-4D57-9195-F3826E402611-28">
      <extobjdata type="2384804F-3998-4D57-9195-F3826E402611" data="ewoJIkltZ1NldHRpbmdKc29uIiA6ICJ7XCJoZWlnaHRcIjoxMy4zOTI4NTcxNDI4NTcxNDIsXCJ3aWR0aFwiOjQ1OC45Mjg1NzE0Mjg1NzE0fSIsCgkiTGF0ZXgiIDogIiAgICBT4oaSQlPihpJCQlPihpJCQkFT4oaSQkJBQlPihpJCQkFCQeKGkmJiYWJhIiwKCSJMYXRleEltZ0Jhc2U2NCIgOiAiUEhOMlp5QjRiV3h1Y3owaWFIUjBjRG92TDNkM2R5NTNNeTV2Y21jdk1qQXdNQzl6ZG1jaUlIZHBaSFJvUFNJMU9TNHpPVFJsZUNJZ2FHVnBaMmgwUFNJeExqWTNaWGdpSUhKdmJHVTlJbWx0WnlJZ1ptOWpkWE5oWW14bFBTSm1ZV3h6WlNJZ2RtbGxkMEp2ZUQwaU1DQXROekUySURJMk1qVXlMak1nTnpNNElpQjRiV3h1Y3pwNGJHbHVhejBpYUhSMGNEb3ZMM2QzZHk1M015NXZjbWN2TVRrNU9TOTRiR2x1YXlJZ1lYSnBZUzFvYVdSa1pXNDlJblJ5ZFdVaUlITjBlV3hsUFNKMlpYSjBhV05oYkMxaGJHbG5iam9nTFRBdU1EVmxlRHNnYldGNExYZHBaSFJvT2lBNU9DVTdJajQ4WkdWbWN6NDhjR0YwYUNCcFpEMGlUVXBZTFRVMExWUkZXQzFKTFRGRU5EUTJJaUJrUFNKTk16QTRJREkwVVRNMk55QXlOQ0EwTVRZZ056WlVORFkySURFNU4xRTBOallnTWpZd0lEUXhOQ0F5T0RSUk16QTRJRE14TVNBeU56Z2dNekl4VkRJek5pQXpOREZSTVRjMklETTRNeUF4TnpZZ05EWXlVVEUzTmlBMU1qTWdNakE0SURVM00xUXlOek1nTmpRNFVUTXdNaUEyTnpNZ016UXpJRFk0T0ZRME1EY2dOekEwU0RReE9FZzBNalZSTlRJeElEY3dOQ0ExTmpRZ05qUXdVVFUyTlNBMk5EQWdOVGMzSURZMU0xUTJNRE1nTmpneVZEWXlNeUEzTURSUk5qSTBJRGN3TkNBMk1qY2dOekEwVkRZek1pQTNNRFZSTmpRMUlEY3dOU0EyTkRVZ05qazRWRFl4TnlBMU56ZFVOVGcxSURRMU9WUTFOamtnTkRVMlVUVTBPU0EwTlRZZ05UUTVJRFEyTlZFMU5Ea2dORGN4SURVMU1DQTBOelZSTlRVd0lEUTNPQ0ExTlRFZ05EazBWRFUxTXlBMU1qQlJOVFV6SURVMU5DQTFORFFnTlRjNVZEVXlOaUEyTVRaVU5UQXhJRFkwTVZFME5qVWdOall5SURReE9TQTJOakpSTXpZeUlEWTJNaUF6TVRNZ05qRTJWREkyTXlBMU1UQlJNall6SURRNE1DQXlOemdnTkRVNFZETXhPU0EwTWpkUk16SXpJRFF5TlNBek9Ea2dOREE0VkRRMU5pQXpPVEJSTkRrd0lETTNPU0ExTWpJZ016UXlWRFUxTkNBeU5ESlJOVFUwSURJeE5pQTFORFlnTVRnMlVUVTBNU0F4TmpRZ05USTRJREV6TjFRME9USWdOemhVTkRJMklERTRWRE16TWlBdE1qQlJNekl3SUMweU1pQXlPVGdnTFRJeVVURTVPU0F0TWpJZ01UUTBJRE16VERFek5DQTBORXd4TURZZ01UTlJPRE1nTFRFMElEYzRJQzB4T0ZRMk5TQXRNakpSTlRJZ0xUSXlJRFV5SUMweE5GRTFNaUF0TVRFZ01URXdJREl5TVZFeE1USWdNakkzSURFek1DQXlNamRJTVRRelVURTBPU0F5TWpFZ01UUTVJREl4TmxFeE5Ea2dNakUwSURFME9DQXlNRGRVTVRRMElERTRObFF4TkRJZ01UVXpVVEUwTkNBeE1UUWdNVFl3SURnM1ZESXdNeUEwTjFReU5UVWdNamxVTXpBNElESTBXaUl2UGp4d1lYUm9JR2xrUFNKTlNsZ3ROVFF0VkVWWUxVNHRNakU1TWlJZ1pEMGlUVFUySURJek4xUTFOaUF5TlRCVU56QWdNamN3U0Rnek5WRTNNVGtnTXpVM0lEWTVNaUEwT1ROUk5qa3lJRFE1TkNBMk9USWdORGsyVkRZNU1TQTBPVGxSTmpreElEVXhNU0EzTURnZ05URXhTRGN4TVZFM01qQWdOVEV4SURjeU15QTFNVEJVTnpJNUlEVXdObFEzTXpJZ05EazNWRGN6TlNBME9ERlVOelF6SURRMU5sRTNOalVnTXpnNUlEZ3hOaUF6TXpaVU9UTTFJREkyTVZFNU5EUWdNalU0SURrME5DQXlOVEJST1RRMElESTBOQ0E1TXprZ01qUXhWRGt4TlNBeU16RlVPRGMzSURJeE1sRTRNellnTVRnMklEZ3dOaUF4TlRKVU56WXhJRGcxVkRjME1DQXpOVlEzTXpJZ05GRTNNekFnTFRZZ056STNJQzA0VkRjeE1TQXRNVEZSTmpreElDMHhNU0EyT1RFZ01GRTJPVEVnTnlBMk9UWWdNalZSTnpJNElERTFNU0E0TXpVZ01qTXdTRGN3VVRVMklESXpOeUExTmlBeU5UQmFJaTgrUEhCaGRHZ2dhV1E5SWsxS1dDMDFOQzFVUlZndFNTMHhSRFF6TlNJZ1pEMGlUVEl6TVNBMk16ZFJNakEwSURZek55QXhPVGtnTmpNNFZERTVOQ0EyTkRsUk1UazBJRFkzTmlBeU1EVWdOamd5VVRJd05pQTJPRE1nTXpNMUlEWTRNMUUxT1RRZ05qZ3pJRFl3T0NBMk9ERlJOamN4SURZM01TQTNNVE1nTmpNMlZEYzFOaUExTkRSUk56VTJJRFE0TUNBMk9UZ2dOREk1VkRVMk5TQXpOakJNTlRVMUlETTFOMUUyTVRrZ016UTRJRFkyTUNBek1URlVOekF5SURJeE9WRTNNRElnTVRRMklEWXpNQ0EzT0ZRME5UTWdNVkUwTkRZZ01DQXlORElnTUZFME1pQXdJRE01SURKUk16VWdOU0F6TlNBeE1GRXpOU0F4TnlBek55QXlORkUwTWlBME15QTBOeUEwTlZFMU1TQTBOaUEyTWlBME5rZzJPRkU1TlNBME5pQXhNamdnTkRsUk1UUXlJRFV5SURFME55QTJNVkV4TlRBZ05qVWdNakU1SURNek9WUXlPRGdnTmpJNFVUSTRPQ0EyTXpVZ01qTXhJRFl6TjFwTk5qUTVJRFUwTkZFMk5Ea2dOVGMwSURZek5DQTJNREJVTlRnMUlEWXpORkUxTnpnZ05qTTJJRFE1TXlBMk16ZFJORGN6SURZek55QTBOVEVnTmpNM1ZEUXhOaUEyTXpaSU5EQXpVVE00T0NBMk16VWdNemcwSURZeU5sRXpPRElnTmpJeUlETTFNaUExTURaUk16VXlJRFV3TXlBek5URWdOVEF3VERNeU1DQXpOelJJTkRBeFVUUTRNaUF6TnpRZ05EazBJRE0zTmxFMU5UUWdNemcySURZd01TQTBNelJVTmpRNUlEVTBORnBOTlRrMUlESXlPVkUxT1RVZ01qY3pJRFUzTWlBek1ESlVOVEV5SURNek5sRTFNRFlnTXpNM0lEUXlPU0F6TXpkUk16RXhJRE16TnlBek1UQWdNek0yVVRNeE1DQXpNelFnTWpreklESTJNMVF5TlRnZ01USXlUREkwTUNBMU1sRXlOREFnTkRnZ01qVXlJRFE0VkRNek15QTBObEUwTWpJZ05EWWdOREk1SURRM1VUUTVNU0ExTkNBMU5ETWdNVEExVkRVNU5TQXlNamxhSWk4K1BIQmhkR2dnYVdROUlrMUtXQzAxTkMxVVJWZ3RTUzB4UkRRek5DSWdaRDBpVFRJd09DQTNORkV5TURnZ05UQWdNalUwSURRMlVUSTNNaUEwTmlBeU56SWdNelZSTWpjeUlETTBJREkzTUNBeU1sRXlOamNnT0NBeU5qUWdORlF5TlRFZ01GRXlORGtnTUNBeU16a2dNRlF5TURVZ01WUXhOREVnTWxFM01DQXlJRFV3SURCSU5ESlJNelVnTnlBek5TQXhNVkV6TnlBek9DQTBPQ0EwTmtnMk1sRXhNeklnTkRrZ01UWTBJRGsyVVRFM01DQXhNRElnTXpRMUlEUXdNVlExTWpNZ056QTBVVFV6TUNBM01UWWdOVFEzSURjeE5rZzFOVFZJTlRjeVVUVTNPQ0EzTURjZ05UYzRJRGN3Tmt3Mk1EWWdNemd6VVRZek5DQTJNQ0EyTXpZZ05UZFJOalF4SURRMklEY3dNU0EwTmxFM01qWWdORFlnTnpJMklETTJVVGN5TmlBek5DQTNNak1nTWpKUk56SXdJRGNnTnpFNElEUlVOekEwSURCUk56QXhJREFnTmprd0lEQlVOalV4SURGVU5UYzRJREpSTkRnMElESWdORFUxSURCSU5EUXpVVFF6TnlBMklEUXpOeUE1VkRRek9TQXlOMUUwTkRNZ05EQWdORFExSURRelREUTBPU0EwTmtnME5qbFJOVEl6SURRNUlEVXpNeUEyTTB3MU1qRWdNakV6U0RJNE0wd3lORGtnTVRVMVVUSXdPQ0E0TmlBeU1EZ2dOelJhVFRVeE5pQXlOakJSTlRFMklESTNNU0ExTURRZ05ERTJWRFE1TUNBMU5qSk1ORFl6SURVeE9WRTBORGNnTkRreUlEUXdNQ0EwTVRKTU16RXdJREkyTUV3ME1UTWdNalU1VVRVeE5pQXlOVGtnTlRFMklESTJNRm9pTHo0OGNHRjBhQ0JwWkQwaVRVcFlMVFUwTFZSRldDMUpMVEZFTkRSR0lpQmtQU0pOTnpNZ05qUTNVVGN6SURZMU55QTNOeUEyTnpCVU9Ea2dOamd6VVRrd0lEWTRNeUF4TmpFZ05qZzRWREl6TkNBMk9UUlJNalEySURZNU5DQXlORFlnTmpnMVZESXhNaUExTkRKUk1qQTBJRFV3T0NBeE9UVWdORGN5VkRFNE1DQTBNVGhNTVRjMklETTVPVkV4TnpZZ016azJJREU0TWlBME1ESlJNak14SURRME1pQXlPRE1nTkRReVVUTTBOU0EwTkRJZ016Z3pJRE01TmxRME1qSWdNamd3VVRReU1pQXhOamtnTXpReklEYzVWREUzTXlBdE1URlJNVEl6SUMweE1TQTRNaUF5TjFRME1DQXhOVEJXTVRVNVVUUXdJREU0TUNBME9DQXlNVGRVT1RjZ05ERTBVVEUwTnlBMk1URWdNVFEzSURZeU0xUXhNRGtnTmpNM1VURXdOQ0EyTXpjZ01UQXhJRFl6TjBnNU5sRTROaUEyTXpjZ09ETWdOak0zVkRjMklEWTBNRlEzTXlBMk5EZGFUVE16TmlBek1qVldNek14VVRNek5pQTBNRFVnTWpjMUlEUXdOVkV5TlRnZ05EQTFJREkwTUNBek9UZFVNakEzSURNM05sUXhPREVnTXpVeVZERTJNeUF6TXpCTU1UVTNJRE15TWt3eE16WWdNak0yVVRFeE5DQXhOVEFnTVRFMElERXhORkV4TVRRZ05qWWdNVE00SURReVVURTFOQ0F5TmlBeE56Z2dNalpSTWpFeElESTJJREkwTlNBMU9GRXlOekFnT0RFZ01qZzFJREV4TkZRek1UZ2dNakU1VVRNek5pQXlPVEVnTXpNMklETXlOVm9pTHo0OGNHRjBhQ0JwWkQwaVRVcFlMVFUwTFZSRldDMUpMVEZFTkRSRklpQmtQU0pOTXpNZ01UVTNVVE16SURJMU9DQXhNRGtnTXpRNVZESTRNQ0EwTkRGUk16TXhJRFEwTVNBek56QWdNemt5VVRNNE5pQTBNaklnTkRFMklEUXlNbEUwTWprZ05ESXlJRFF6T1NBME1UUlVORFE1SURNNU5GRTBORGtnTXpneElEUXhNaUF5TXpSVU16YzBJRFk0VVRNM05DQTBNeUF6T0RFZ016VlVOREF5SURJMlVUUXhNU0F5TnlBME1qSWdNelZSTkRReklEVTFJRFEyTXlBeE16RlJORFk1SURFMU1TQTBOek1nTVRVeVVUUTNOU0F4TlRNZ05EZ3pJREUxTTBnME9EZFJOVEEySURFMU15QTFNRFlnTVRRMFVUVXdOaUF4TXpnZ05UQXhJREV4TjFRME9ERWdOak5VTkRRNUlERXpVVFF6TmlBd0lEUXhOeUF0T0ZFME1Ea2dMVEV3SURNNU15QXRNVEJSTXpVNUlDMHhNQ0F6TXpZZ05WUXpNRFlnTXpaTU16QXdJRFV4VVRJNU9TQTFNaUF5T1RZZ05UQlJNamswSURRNElESTVNaUEwTmxFeU16TWdMVEV3SURFM01pQXRNVEJSTVRFM0lDMHhNQ0EzTlNBek1GUXpNeUF4TlRkYVRUTTFNU0F6TWpoUk16VXhJRE16TkNBek5EWWdNelV3VkRNeU15QXpPRFZVTWpjM0lEUXdOVkV5TkRJZ05EQTFJREl4TUNBek56UlVNVFl3SURJNU0xRXhNekVnTWpFMElERXhPU0F4TWpsUk1URTVJREV5TmlBeE1Ua2dNVEU0VkRFeE9DQXhNRFpSTVRFNElEWXhJREV6TmlBME5GUXhOemtnTWpaUk1qRTNJREkySURJMU5DQTFPVlF5T1RnZ01URXdVVE13TUNBeE1UUWdNekkxSURJeE4xUXpOVEVnTXpJNFdpSXZQand2WkdWbWN6NDhaeUJ6ZEhKdmEyVTlJbU4xY25KbGJuUkRiMnh2Y2lJZ1ptbHNiRDBpWTNWeWNtVnVkRU52Ykc5eUlpQnpkSEp2YTJVdGQybGtkR2c5SWpBaUlIUnlZVzV6Wm05eWJUMGljMk5oYkdVb01Td3RNU2tpUGp4bklHUmhkR0V0Ylcxc0xXNXZaR1U5SW0xaGRHZ2lQanhuSUdSaGRHRXRiVzFzTFc1dlpHVTlJbTFwSWo0OGRYTmxJR1JoZEdFdFl6MGlNVVEwTkRZaUlIaHNhVzVyT21oeVpXWTlJaU5OU2xndE5UUXRWRVZZTFVrdE1VUTBORFlpTHo0OEwyYytQR2NnWkdGMFlTMXRiV3d0Ym05a1pUMGliVzhpSUhSeVlXNXpabTl5YlQwaWRISmhibk5zWVhSbEtEa3lNaTQ0TERBcElqNDhkWE5sSUdSaGRHRXRZejBpTWpFNU1pSWdlR3hwYm1zNmFISmxaajBpSTAxS1dDMDFOQzFVUlZndFRpMHlNVGt5SWk4K1BDOW5QanhuSUdSaGRHRXRiVzFzTFc1dlpHVTlJbTFwSWlCMGNtRnVjMlp2Y20wOUluUnlZVzV6YkdGMFpTZ3lNakF3TGpZc01Da2lQangxYzJVZ1pHRjBZUzFqUFNJeFJEUXpOU0lnZUd4cGJtczZhSEpsWmowaUkwMUtXQzAxTkMxVVJWZ3RTUzB4UkRRek5TSXZQand2Wno0OFp5QmtZWFJoTFcxdGJDMXViMlJsUFNKdGFTSWdkSEpoYm5ObWIzSnRQU0owY21GdWMyeGhkR1VvTWprMU9TNDJMREFwSWo0OGRYTmxJR1JoZEdFdFl6MGlNVVEwTkRZaUlIaHNhVzVyT21oeVpXWTlJaU5OU2xndE5UUXRWRVZZTFVrdE1VUTBORFlpTHo0OEwyYytQR2NnWkdGMFlTMXRiV3d0Ym05a1pUMGliVzhpSUhSeVlXNXpabTl5YlQwaWRISmhibk5zWVhSbEtETTRPREl1TXl3d0tTSStQSFZ6WlNCa1lYUmhMV005SWpJeE9USWlJSGhzYVc1ck9taHlaV1k5SWlOTlNsZ3ROVFF0VkVWWUxVNHRNakU1TWlJdlBqd3ZaejQ4WnlCa1lYUmhMVzF0YkMxdWIyUmxQU0p0YVNJZ2RISmhibk5tYjNKdFBTSjBjbUZ1YzJ4aGRHVW9OVEUyTUM0eExEQXBJajQ4ZFhObElHUmhkR0V0WXowaU1VUTBNelVpSUhoc2FXNXJPbWh5WldZOUlpTk5TbGd0TlRRdFZFVllMVWt0TVVRME16VWlMejQ4TDJjK1BHY2daR0YwWVMxdGJXd3RibTlrWlQwaWJXa2lJSFJ5WVc1elptOXliVDBpZEhKaGJuTnNZWFJsS0RVNU1Ua3VNU3d3S1NJK1BIVnpaU0JrWVhSaExXTTlJakZFTkRNMUlpQjRiR2x1YXpwb2NtVm1QU0lqVFVwWUxUVTBMVlJGV0MxSkxURkVORE0xSWk4K1BDOW5QanhuSUdSaGRHRXRiVzFzTFc1dlpHVTlJbTFwSWlCMGNtRnVjMlp2Y20wOUluUnlZVzV6YkdGMFpTZzJOamM0TGpFc01Da2lQangxYzJVZ1pHRjBZUzFqUFNJeFJEUTBOaUlnZUd4cGJtczZhSEpsWmowaUkwMUtXQzAxTkMxVVJWZ3RTUzB4UkRRME5pSXZQand2Wno0OFp5QmtZWFJoTFcxdGJDMXViMlJsUFNKdGJ5SWdkSEpoYm5ObWIzSnRQU0owY21GdWMyeGhkR1VvTnpZd01DNDVMREFwSWo0OGRYTmxJR1JoZEdFdFl6MGlNakU1TWlJZ2VHeHBibXM2YUhKbFpqMGlJMDFLV0MwMU5DMVVSVmd0VGkweU1Ua3lJaTgrUEM5blBqeG5JR1JoZEdFdGJXMXNMVzV2WkdVOUltMXBJaUIwY21GdWMyWnZjbTA5SW5SeVlXNXpiR0YwWlNnNE9EYzRMamNzTUNraVBqeDFjMlVnWkdGMFlTMWpQU0l4UkRRek5TSWdlR3hwYm1zNmFISmxaajBpSTAxS1dDMDFOQzFVUlZndFNTMHhSRFF6TlNJdlBqd3ZaejQ4WnlCa1lYUmhMVzF0YkMxdWIyUmxQU0p0YVNJZ2RISmhibk5tYjNKdFBTSjBjbUZ1YzJ4aGRHVW9PVFl6Tnk0M0xEQXBJajQ4ZFhObElHUmhkR0V0WXowaU1VUTBNelVpSUhoc2FXNXJPbWh5WldZOUlpTk5TbGd0TlRRdFZFVllMVWt0TVVRME16VWlMejQ4TDJjK1BHY2daR0YwWVMxdGJXd3RibTlrWlQwaWJXa2lJSFJ5WVc1elptOXliVDBpZEhKaGJuTnNZWFJsS0RFd016azJMamNzTUNraVBqeDFjMlVnWkdGMFlTMWpQU0l4UkRRek5DSWdlR3hwYm1zNmFISmxaajBpSTAxS1dDMDFOQzFVUlZndFNTMHhSRFF6TkNJdlBqd3ZaejQ4WnlCa1lYUmhMVzF0YkMxdWIyUmxQU0p0YVNJZ2RISmhibk5tYjNKdFBTSjBjbUZ1YzJ4aGRHVW9NVEV4TkRZdU55d3dLU0krUEhWelpTQmtZWFJoTFdNOUlqRkVORFEySWlCNGJHbHVhenBvY21WbVBTSWpUVXBZTFRVMExWUkZXQzFKTFRGRU5EUTJJaTgrUEM5blBqeG5JR1JoZEdFdGJXMXNMVzV2WkdVOUltMXZJaUIwY21GdWMyWnZjbTA5SW5SeVlXNXpiR0YwWlNneE1qQTJPUzQwTERBcElqNDhkWE5sSUdSaGRHRXRZejBpTWpFNU1pSWdlR3hwYm1zNmFISmxaajBpSTAxS1dDMDFOQzFVUlZndFRpMHlNVGt5SWk4K1BDOW5QanhuSUdSaGRHRXRiVzFzTFc1dlpHVTlJbTFwSWlCMGNtRnVjMlp2Y20wOUluUnlZVzV6YkdGMFpTZ3hNek0wTnk0eUxEQXBJajQ4ZFhObElHUmhkR0V0WXowaU1VUTBNelVpSUhoc2FXNXJPbWh5WldZOUlpTk5TbGd0TlRRdFZFVllMVWt0TVVRME16VWlMejQ4TDJjK1BHY2daR0YwWVMxdGJXd3RibTlrWlQwaWJXa2lJSFJ5WVc1elptOXliVDBpZEhKaGJuTnNZWFJsS0RFME1UQTJMaklzTUNraVBqeDFjMlVnWkdGMFlTMWpQU0l4UkRRek5TSWdlR3hwYm1zNmFISmxaajBpSTAxS1dDMDFOQzFVUlZndFNTMHhSRFF6TlNJdlBqd3ZaejQ4WnlCa1lYUmhMVzF0YkMxdWIyUmxQU0p0YVNJZ2RISmhibk5tYjNKdFBTSjBjbUZ1YzJ4aGRHVW9NVFE0TmpVdU1pd3dLU0krUEhWelpTQmtZWFJoTFdNOUlqRkVORE0wSWlCNGJHbHVhenBvY21WbVBTSWpUVXBZTFRVMExWUkZXQzFKTFRGRU5ETTBJaTgrUEM5blBqeG5JR1JoZEdFdGJXMXNMVzV2WkdVOUltMXBJaUIwY21GdWMyWnZjbTA5SW5SeVlXNXpiR0YwWlNneE5UWXhOUzR5TERBcElqNDhkWE5sSUdSaGRHRXRZejBpTVVRME16VWlJSGhzYVc1ck9taHlaV1k5SWlOTlNsZ3ROVFF0VkVWWUxVa3RNVVEwTXpVaUx6NDhMMmMrUEdjZ1pHRjBZUzF0Yld3dGJtOWtaVDBpYldraUlIUnlZVzV6Wm05eWJUMGlkSEpoYm5Oc1lYUmxLREUyTXpjMExqSXNNQ2tpUGp4MWMyVWdaR0YwWVMxalBTSXhSRFEwTmlJZ2VHeHBibXM2YUhKbFpqMGlJMDFLV0MwMU5DMVVSVmd0U1MweFJEUTBOaUl2UGp3dlp6NDhaeUJrWVhSaExXMXRiQzF1YjJSbFBTSnRieUlnZEhKaGJuTm1iM0p0UFNKMGNtRnVjMnhoZEdVb01UY3lPVGNzTUNraVBqeDFjMlVnWkdGMFlTMWpQU0l5TVRreUlpQjRiR2x1YXpwb2NtVm1QU0lqVFVwWUxUVTBMVlJGV0MxT0xUSXhPVElpTHo0OEwyYytQR2NnWkdGMFlTMXRiV3d0Ym05a1pUMGliV2tpSUhSeVlXNXpabTl5YlQwaWRISmhibk5zWVhSbEtERTROVGMwTGpnc01Da2lQangxYzJVZ1pHRjBZUzFqUFNJeFJEUXpOU0lnZUd4cGJtczZhSEpsWmowaUkwMUtXQzAxTkMxVVJWZ3RTUzB4UkRRek5TSXZQand2Wno0OFp5QmtZWFJoTFcxdGJDMXViMlJsUFNKdGFTSWdkSEpoYm5ObWIzSnRQU0owY21GdWMyeGhkR1VvTVRrek16TXVPQ3d3S1NJK1BIVnpaU0JrWVhSaExXTTlJakZFTkRNMUlpQjRiR2x1YXpwb2NtVm1QU0lqVFVwWUxUVTBMVlJGV0MxSkxURkVORE0xSWk4K1BDOW5QanhuSUdSaGRHRXRiVzFzTFc1dlpHVTlJbTFwSWlCMGNtRnVjMlp2Y20wOUluUnlZVzV6YkdGMFpTZ3lNREE1TWk0NExEQXBJajQ4ZFhObElHUmhkR0V0WXowaU1VUTBNelFpSUhoc2FXNXJPbWh5WldZOUlpTk5TbGd0TlRRdFZFVllMVWt0TVVRME16UWlMejQ4TDJjK1BHY2daR0YwWVMxdGJXd3RibTlrWlQwaWJXa2lJSFJ5WVc1elptOXliVDBpZEhKaGJuTnNZWFJsS0RJd09EUXlMamdzTUNraVBqeDFjMlVnWkdGMFlTMWpQU0l4UkRRek5TSWdlR3hwYm1zNmFISmxaajBpSTAxS1dDMDFOQzFVUlZndFNTMHhSRFF6TlNJdlBqd3ZaejQ4WnlCa1lYUmhMVzF0YkMxdWIyUmxQU0p0YVNJZ2RISmhibk5tYjNKdFBTSjBjbUZ1YzJ4aGRHVW9NakUyTURFdU9Dd3dLU0krUEhWelpTQmtZWFJoTFdNOUlqRkVORE0wSWlCNGJHbHVhenBvY21WbVBTSWpUVXBZTFRVMExWUkZXQzFKTFRGRU5ETTBJaTgrUEM5blBqeG5JR1JoZEdFdGJXMXNMVzV2WkdVOUltMXZJaUIwY21GdWMyWnZjbTA5SW5SeVlXNXpiR0YwWlNneU1qWXlPUzQyTERBcElqNDhkWE5sSUdSaGRHRXRZejBpTWpFNU1pSWdlR3hwYm1zNmFISmxaajBpSTAxS1dDMDFOQzFVUlZndFRpMHlNVGt5SWk4K1BDOW5QanhuSUdSaGRHRXRiVzFzTFc1dlpHVTlJbTFwSWlCMGNtRnVjMlp2Y20wOUluUnlZVzV6YkdGMFpTZ3lNemt3Tnk0ekxEQXBJajQ4ZFhObElHUmhkR0V0WXowaU1VUTBORVlpSUhoc2FXNXJPbWh5WldZOUlpTk5TbGd0TlRRdFZFVllMVWt0TVVRME5FWWlMejQ4TDJjK1BHY2daR0YwWVMxdGJXd3RibTlrWlQwaWJXa2lJSFJ5WVc1elptOXliVDBpZEhKaGJuTnNZWFJsS0RJME16TTJMak1zTUNraVBqeDFjMlVnWkdGMFlTMWpQU0l4UkRRMFJpSWdlR3hwYm1zNmFISmxaajBpSTAxS1dDMDFOQzFVUlZndFNTMHhSRFEwUmlJdlBqd3ZaejQ4WnlCa1lYUmhMVzF0YkMxdWIyUmxQU0p0YVNJZ2RISmhibk5tYjNKdFBTSjBjbUZ1YzJ4aGRHVW9NalEzTmpVdU15d3dLU0krUEhWelpTQmtZWFJoTFdNOUlqRkVORFJGSWlCNGJHbHVhenBvY21WbVBTSWpUVXBZTFRVMExWUkZXQzFKTFRGRU5EUkZJaTgrUEM5blBqeG5JR1JoZEdFdGJXMXNMVzV2WkdVOUltMXBJaUIwY21GdWMyWnZjbTA5SW5SeVlXNXpiR0YwWlNneU5USTVOQzR6TERBcElqNDhkWE5sSUdSaGRHRXRZejBpTVVRME5FWWlJSGhzYVc1ck9taHlaV1k5SWlOTlNsZ3ROVFF0VkVWWUxVa3RNVVEwTkVZaUx6NDhMMmMrUEdjZ1pHRjBZUzF0Yld3dGJtOWtaVDBpYldraUlIUnlZVzV6Wm05eWJUMGlkSEpoYm5Oc1lYUmxLREkxTnpJekxqTXNNQ2tpUGp4MWMyVWdaR0YwWVMxalBTSXhSRFEwUlNJZ2VHeHBibXM2YUhKbFpqMGlJMDFLV0MwMU5DMVVSVmd0U1MweFJEUTBSU0l2UGp3dlp6NDhMMmMrUEM5blBqd3ZjM1puUGc9PSIsCgkiUmVhbFZpZXdTaXplSnNvbiIgOiAie1wiaGVpZ2h0XCI6MjY3Ljg1NzE1MTAzMTQ5NDE0LFwid2lkdGhcIjo5MTc4LjU3MTE2Njk5MjE4OH0iCn0K"/>
    </extobj>
    <extobj name="2384804F-3998-4D57-9195-F3826E402611-29">
      <extobjdata type="2384804F-3998-4D57-9195-F3826E402611" data="ewoJIkltZ1NldHRpbmdKc29uIiA6ICJ7XCJoZWlnaHRcIjoxMy4zOTI4NTcxNDI4NTcxNDIsXCJ3aWR0aFwiOjg4LjM5Mjg1NzE0Mjg1NzE0fSIsCgkiTGF0ZXgiIDogIiAgICBT4oaSQeKGkmEiLAoJIkxhdGV4SW1nQmFzZTY0IiA6ICJQSE4yWnlCNGJXeHVjejBpYUhSMGNEb3ZMM2QzZHk1M015NXZjbWN2TWpBd01DOXpkbWNpSUhkcFpIUm9QU0l4TVM0ek9USmxlQ0lnYUdWcFoyaDBQU0l4TGpZM1pYZ2lJSEp2YkdVOUltbHRaeUlnWm05amRYTmhZbXhsUFNKbVlXeHpaU0lnZG1sbGQwSnZlRDBpTUNBdE56RTJJRFV3TXpVdU1TQTNNemdpSUhodGJHNXpPbmhzYVc1clBTSm9kSFJ3T2k4dmQzZDNMbmN6TG05eVp5OHhPVGs1TDNoc2FXNXJJaUJoY21saExXaHBaR1JsYmowaWRISjFaU0lnYzNSNWJHVTlJblpsY25ScFkyRnNMV0ZzYVdkdU9pQXRNQzR3TldWNE95QnRZWGd0ZDJsa2RHZzZJRGs0SlRzaVBqeGtaV1p6UGp4d1lYUm9JR2xrUFNKTlNsZ3RNVEl0VkVWWUxVa3RNVVEwTkRZaUlHUTlJazB6TURnZ01qUlJNelkzSURJMElEUXhOaUEzTmxRME5qWWdNVGszVVRRMk5pQXlOakFnTkRFMElESTRORkV6TURnZ016RXhJREkzT0NBek1qRlVNak0ySURNME1WRXhOellnTXpneklERTNOaUEwTmpKUk1UYzJJRFV5TXlBeU1EZ2dOVGN6VkRJM015QTJORGhSTXpBeUlEWTNNeUF6TkRNZ05qZzRWRFF3TnlBM01EUklOREU0U0RReU5WRTFNakVnTnpBMElEVTJOQ0EyTkRCUk5UWTFJRFkwTUNBMU56Y2dOalV6VkRZd015QTJPREpVTmpJeklEY3dORkUyTWpRZ056QTBJRFl5TnlBM01EUlVOak15SURjd05WRTJORFVnTnpBMUlEWTBOU0EyT1RoVU5qRTNJRFUzTjFRMU9EVWdORFU1VkRVMk9TQTBOVFpSTlRRNUlEUTFOaUExTkRrZ05EWTFVVFUwT1NBME56RWdOVFV3SURRM05WRTFOVEFnTkRjNElEVTFNU0EwT1RSVU5UVXpJRFV5TUZFMU5UTWdOVFUwSURVME5DQTFOemxVTlRJMklEWXhObFExTURFZ05qUXhVVFEyTlNBMk5qSWdOREU1SURZMk1sRXpOaklnTmpZeUlETXhNeUEyTVRaVU1qWXpJRFV4TUZFeU5qTWdORGd3SURJM09DQTBOVGhVTXpFNUlEUXlOMUV6TWpNZ05ESTFJRE00T1NBME1EaFVORFUySURNNU1GRTBPVEFnTXpjNUlEVXlNaUF6TkRKVU5UVTBJREkwTWxFMU5UUWdNakUySURVME5pQXhPRFpSTlRReElERTJOQ0ExTWpnZ01UTTNWRFE1TWlBM09GUTBNallnTVRoVU16TXlJQzB5TUZFek1qQWdMVEl5SURJNU9DQXRNakpSTVRrNUlDMHlNaUF4TkRRZ016Tk1NVE0wSURRMFRERXdOaUF4TTFFNE15QXRNVFFnTnpnZ0xURTRWRFkxSUMweU1sRTFNaUF0TWpJZ05USWdMVEUwVVRVeUlDMHhNU0F4TVRBZ01qSXhVVEV4TWlBeU1qY2dNVE13SURJeU4wZ3hORE5STVRRNUlESXlNU0F4TkRrZ01qRTJVVEUwT1NBeU1UUWdNVFE0SURJd04xUXhORFFnTVRnMlZERTBNaUF4TlROUk1UUTBJREV4TkNBeE5qQWdPRGRVTWpBeklEUTNWREkxTlNBeU9WUXpNRGdnTWpSYUlpOCtQSEJoZEdnZ2FXUTlJazFLV0MweE1pMVVSVmd0VGkweU1Ua3lJaUJrUFNKTk5UWWdNak0zVkRVMklESTFNRlEzTUNBeU56QklPRE0xVVRjeE9TQXpOVGNnTmpreUlEUTVNMUUyT1RJZ05EazBJRFk1TWlBME9UWlVOamt4SURRNU9WRTJPVEVnTlRFeElEY3dPQ0ExTVRGSU56RXhVVGN5TUNBMU1URWdOekl6SURVeE1GUTNNamtnTlRBMlZEY3pNaUEwT1RkVU56TTFJRFE0TVZRM05ETWdORFUyVVRjMk5TQXpPRGtnT0RFMklETXpObFE1TXpVZ01qWXhVVGswTkNBeU5UZ2dPVFEwSURJMU1GRTVORFFnTWpRMElEa3pPU0F5TkRGVU9URTFJREl6TVZRNE56Y2dNakV5VVRnek5pQXhPRFlnT0RBMklERTFNbFEzTmpFZ09EVlVOelF3SURNMVZEY3pNaUEwVVRjek1DQXROaUEzTWpjZ0xUaFVOekV4SUMweE1WRTJPVEVnTFRFeElEWTVNU0F3VVRZNU1TQTNJRFk1TmlBeU5WRTNNamdnTVRVeElEZ3pOU0F5TXpCSU56QlJOVFlnTWpNM0lEVTJJREkxTUZvaUx6NDhjR0YwYUNCcFpEMGlUVXBZTFRFeUxWUkZXQzFKTFRGRU5ETTBJaUJrUFNKTk1qQTRJRGMwVVRJd09DQTFNQ0F5TlRRZ05EWlJNamN5SURRMklESTNNaUF6TlZFeU56SWdNelFnTWpjd0lESXlVVEkyTnlBNElESTJOQ0EwVkRJMU1TQXdVVEkwT1NBd0lESXpPU0F3VkRJd05TQXhWREUwTVNBeVVUY3dJRElnTlRBZ01FZzBNbEV6TlNBM0lETTFJREV4VVRNM0lETTRJRFE0SURRMlNEWXlVVEV6TWlBME9TQXhOalFnT1RaUk1UY3dJREV3TWlBek5EVWdOREF4VkRVeU15QTNNRFJSTlRNd0lEY3hOaUExTkRjZ056RTJTRFUxTlVnMU56SlJOVGM0SURjd055QTFOemdnTnpBMlREWXdOaUF6T0ROUk5qTTBJRFl3SURZek5pQTFOMUUyTkRFZ05EWWdOekF4SURRMlVUY3lOaUEwTmlBM01qWWdNelpSTnpJMklETTBJRGN5TXlBeU1sRTNNakFnTnlBM01UZ2dORlEzTURRZ01GRTNNREVnTUNBMk9UQWdNRlEyTlRFZ01WUTFOemdnTWxFME9EUWdNaUEwTlRVZ01FZzBORE5STkRNM0lEWWdORE0zSURsVU5ETTVJREkzVVRRME15QTBNQ0EwTkRVZ05ETk1ORFE1SURRMlNEUTJPVkUxTWpNZ05Ea2dOVE16SURZelREVXlNU0F5TVROSU1qZ3pUREkwT1NBeE5UVlJNakE0SURnMklESXdPQ0EzTkZwTk5URTJJREkyTUZFMU1UWWdNamN4SURVd05DQTBNVFpVTkRrd0lEVTJNa3cwTmpNZ05URTVVVFEwTnlBME9USWdOREF3SURReE1rd3pNVEFnTWpZd1REUXhNeUF5TlRsUk5URTJJREkxT1NBMU1UWWdNall3V2lJdlBqeHdZWFJvSUdsa1BTSk5TbGd0TVRJdFZFVllMVWt0TVVRME5FVWlJR1E5SWswek15QXhOVGRSTXpNZ01qVTRJREV3T1NBek5EbFVNamd3SURRME1WRXpNekVnTkRReElETTNNQ0F6T1RKUk16ZzJJRFF5TWlBME1UWWdOREl5VVRReU9TQTBNaklnTkRNNUlEUXhORlEwTkRrZ016azBVVFEwT1NBek9ERWdOREV5SURJek5GUXpOelFnTmpoUk16YzBJRFF6SURNNE1TQXpOVlEwTURJZ01qWlJOREV4SURJM0lEUXlNaUF6TlZFME5ETWdOVFVnTkRZeklERXpNVkUwTmprZ01UVXhJRFEzTXlBeE5USlJORGMxSURFMU15QTBPRE1nTVRVelNEUTROMUUxTURZZ01UVXpJRFV3TmlBeE5EUlJOVEEySURFek9DQTFNREVnTVRFM1ZEUTRNU0EyTTFRME5Ea2dNVE5STkRNMklEQWdOREUzSUMwNFVUUXdPU0F0TVRBZ016a3pJQzB4TUZFek5Ua2dMVEV3SURNek5pQTFWRE13TmlBek5rd3pNREFnTlRGUk1qazVJRFV5SURJNU5pQTFNRkV5T1RRZ05EZ2dNamt5SURRMlVUSXpNeUF0TVRBZ01UY3lJQzB4TUZFeE1UY2dMVEV3SURjMUlETXdWRE16SURFMU4xcE5NelV4SURNeU9GRXpOVEVnTXpNMElETTBOaUF6TlRCVU16SXpJRE00TlZReU56Y2dOREExVVRJME1pQTBNRFVnTWpFd0lETTNORlF4TmpBZ01qa3pVVEV6TVNBeU1UUWdNVEU1SURFeU9WRXhNVGtnTVRJMklERXhPU0F4TVRoVU1URTRJREV3TmxFeE1UZ2dOakVnTVRNMklEUTBWREUzT1NBeU5sRXlNVGNnTWpZZ01qVTBJRFU1VkRJNU9DQXhNVEJSTXpBd0lERXhOQ0F6TWpVZ01qRTNWRE0xTVNBek1qaGFJaTgrUEM5a1pXWnpQanhuSUhOMGNtOXJaVDBpWTNWeWNtVnVkRU52Ykc5eUlpQm1hV3hzUFNKamRYSnlaVzUwUTI5c2IzSWlJSE4wY205clpTMTNhV1IwYUQwaU1DSWdkSEpoYm5ObWIzSnRQU0p6WTJGc1pTZ3hMQzB4S1NJK1BHY2daR0YwWVMxdGJXd3RibTlrWlQwaWJXRjBhQ0krUEdjZ1pHRjBZUzF0Yld3dGJtOWtaVDBpYldraVBqeDFjMlVnWkdGMFlTMWpQU0l4UkRRME5pSWdlR3hwYm1zNmFISmxaajBpSTAxS1dDMHhNaTFVUlZndFNTMHhSRFEwTmlJdlBqd3ZaejQ4WnlCa1lYUmhMVzF0YkMxdWIyUmxQU0p0YnlJZ2RISmhibk5tYjNKdFBTSjBjbUZ1YzJ4aGRHVW9PVEl5TGpnc01Da2lQangxYzJVZ1pHRjBZUzFqUFNJeU1Ua3lJaUI0YkdsdWF6cG9jbVZtUFNJalRVcFlMVEV5TFZSRldDMU9MVEl4T1RJaUx6NDhMMmMrUEdjZ1pHRjBZUzF0Yld3dGJtOWtaVDBpYldraUlIUnlZVzV6Wm05eWJUMGlkSEpoYm5Oc1lYUmxLREl5TURBdU5pd3dLU0krUEhWelpTQmtZWFJoTFdNOUlqRkVORE0wSWlCNGJHbHVhenBvY21WbVBTSWpUVXBZTFRFeUxWUkZXQzFKTFRGRU5ETTBJaTgrUEM5blBqeG5JR1JoZEdFdGJXMXNMVzV2WkdVOUltMXZJaUIwY21GdWMyWnZjbTA5SW5SeVlXNXpiR0YwWlNnek1qSTRMak1zTUNraVBqeDFjMlVnWkdGMFlTMWpQU0l5TVRreUlpQjRiR2x1YXpwb2NtVm1QU0lqVFVwWUxURXlMVlJGV0MxT0xUSXhPVElpTHo0OEwyYytQR2NnWkdGMFlTMXRiV3d0Ym05a1pUMGliV2tpSUhSeVlXNXpabTl5YlQwaWRISmhibk5zWVhSbEtEUTFNRFl1TVN3d0tTSStQSFZ6WlNCa1lYUmhMV005SWpGRU5EUkZJaUI0YkdsdWF6cG9jbVZtUFNJalRVcFlMVEV5TFZSRldDMUpMVEZFTkRSRklpOCtQQzluUGp3dlp6NDhMMmMrUEM5emRtYysiLAoJIlJlYWxWaWV3U2l6ZUpzb24iIDogIntcImhlaWdodFwiOjI2Ny44NTcxNTEwMzE0OTQxNCxcIndpZHRoXCI6MTc2Ny44NTcyMDgyNTE5NTMxfSIKfQo="/>
    </extobj>
    <extobj name="2384804F-3998-4D57-9195-F3826E402611-30">
      <extobjdata type="2384804F-3998-4D57-9195-F3826E402611" data="ewoJIkltZ1NldHRpbmdKc29uIiA6ICJ7XCJoZWlnaHRcIjoxMi40OTk5OTk5OTk5OTk5OTgsXCJ3aWR0aFwiOjE2MC43MTQyODU3MTQyODU3fSIsCgkiTGF0ZXgiIDogIiAgICBT4oaSQlPihpJCQuKGkmJiIiwKCSJMYXRleEltZ0Jhc2U2NCIgOiAiUEhOMlp5QjRiV3h1Y3owaWFIUjBjRG92TDNkM2R5NTNNeTV2Y21jdk1qQXdNQzl6ZG1jaUlIZHBaSFJvUFNJeU1DNDFOamxsZUNJZ2FHVnBaMmgwUFNJeExqWTBOV1Y0SWlCeWIyeGxQU0pwYldjaUlHWnZZM1Z6WVdKc1pUMGlabUZzYzJVaUlIWnBaWGRDYjNnOUlqQWdMVGN3TlNBNU1Ea3hMamNnTnpJM0lpQjRiV3h1Y3pwNGJHbHVhejBpYUhSMGNEb3ZMM2QzZHk1M015NXZjbWN2TVRrNU9TOTRiR2x1YXlJZ1lYSnBZUzFvYVdSa1pXNDlJblJ5ZFdVaUlITjBlV3hsUFNKMlpYSjBhV05oYkMxaGJHbG5iam9nTFRBdU1EVmxlRHNnYldGNExYZHBaSFJvT2lBNU9DVTdJajQ4WkdWbWN6NDhjR0YwYUNCcFpEMGlUVXBZTFRJNExWUkZXQzFKTFRGRU5EUTJJaUJrUFNKTk16QTRJREkwVVRNMk55QXlOQ0EwTVRZZ056WlVORFkySURFNU4xRTBOallnTWpZd0lEUXhOQ0F5T0RSUk16QTRJRE14TVNBeU56Z2dNekl4VkRJek5pQXpOREZSTVRjMklETTRNeUF4TnpZZ05EWXlVVEUzTmlBMU1qTWdNakE0SURVM00xUXlOek1nTmpRNFVUTXdNaUEyTnpNZ016UXpJRFk0T0ZRME1EY2dOekEwU0RReE9FZzBNalZSTlRJeElEY3dOQ0ExTmpRZ05qUXdVVFUyTlNBMk5EQWdOVGMzSURZMU0xUTJNRE1nTmpneVZEWXlNeUEzTURSUk5qSTBJRGN3TkNBMk1qY2dOekEwVkRZek1pQTNNRFZSTmpRMUlEY3dOU0EyTkRVZ05qazRWRFl4TnlBMU56ZFVOVGcxSURRMU9WUTFOamtnTkRVMlVUVTBPU0EwTlRZZ05UUTVJRFEyTlZFMU5Ea2dORGN4SURVMU1DQTBOelZSTlRVd0lEUTNPQ0ExTlRFZ05EazBWRFUxTXlBMU1qQlJOVFV6SURVMU5DQTFORFFnTlRjNVZEVXlOaUEyTVRaVU5UQXhJRFkwTVZFME5qVWdOall5SURReE9TQTJOakpSTXpZeUlEWTJNaUF6TVRNZ05qRTJWREkyTXlBMU1UQlJNall6SURRNE1DQXlOemdnTkRVNFZETXhPU0EwTWpkUk16SXpJRFF5TlNBek9Ea2dOREE0VkRRMU5pQXpPVEJSTkRrd0lETTNPU0ExTWpJZ016UXlWRFUxTkNBeU5ESlJOVFUwSURJeE5pQTFORFlnTVRnMlVUVTBNU0F4TmpRZ05USTRJREV6TjFRME9USWdOemhVTkRJMklERTRWRE16TWlBdE1qQlJNekl3SUMweU1pQXlPVGdnTFRJeVVURTVPU0F0TWpJZ01UUTBJRE16VERFek5DQTBORXd4TURZZ01UTlJPRE1nTFRFMElEYzRJQzB4T0ZRMk5TQXRNakpSTlRJZ0xUSXlJRFV5SUMweE5GRTFNaUF0TVRFZ01URXdJREl5TVZFeE1USWdNakkzSURFek1DQXlNamRJTVRRelVURTBPU0F5TWpFZ01UUTVJREl4TmxFeE5Ea2dNakUwSURFME9DQXlNRGRVTVRRMElERTRObFF4TkRJZ01UVXpVVEUwTkNBeE1UUWdNVFl3SURnM1ZESXdNeUEwTjFReU5UVWdNamxVTXpBNElESTBXaUl2UGp4d1lYUm9JR2xrUFNKTlNsZ3RNamd0VkVWWUxVNHRNakU1TWlJZ1pEMGlUVFUySURJek4xUTFOaUF5TlRCVU56QWdNamN3U0Rnek5WRTNNVGtnTXpVM0lEWTVNaUEwT1ROUk5qa3lJRFE1TkNBMk9USWdORGsyVkRZNU1TQTBPVGxSTmpreElEVXhNU0EzTURnZ05URXhTRGN4TVZFM01qQWdOVEV4SURjeU15QTFNVEJVTnpJNUlEVXdObFEzTXpJZ05EazNWRGN6TlNBME9ERlVOelF6SURRMU5sRTNOalVnTXpnNUlEZ3hOaUF6TXpaVU9UTTFJREkyTVZFNU5EUWdNalU0SURrME5DQXlOVEJST1RRMElESTBOQ0E1TXprZ01qUXhWRGt4TlNBeU16RlVPRGMzSURJeE1sRTRNellnTVRnMklEZ3dOaUF4TlRKVU56WXhJRGcxVkRjME1DQXpOVlEzTXpJZ05GRTNNekFnTFRZZ056STNJQzA0VkRjeE1TQXRNVEZSTmpreElDMHhNU0EyT1RFZ01GRTJPVEVnTnlBMk9UWWdNalZSTnpJNElERTFNU0E0TXpVZ01qTXdTRGN3VVRVMklESXpOeUExTmlBeU5UQmFJaTgrUEhCaGRHZ2dhV1E5SWsxS1dDMHlPQzFVUlZndFNTMHhSRFF6TlNJZ1pEMGlUVEl6TVNBMk16ZFJNakEwSURZek55QXhPVGtnTmpNNFZERTVOQ0EyTkRsUk1UazBJRFkzTmlBeU1EVWdOamd5VVRJd05pQTJPRE1nTXpNMUlEWTRNMUUxT1RRZ05qZ3pJRFl3T0NBMk9ERlJOamN4SURZM01TQTNNVE1nTmpNMlZEYzFOaUExTkRSUk56VTJJRFE0TUNBMk9UZ2dOREk1VkRVMk5TQXpOakJNTlRVMUlETTFOMUUyTVRrZ016UTRJRFkyTUNBek1URlVOekF5SURJeE9WRTNNRElnTVRRMklEWXpNQ0EzT0ZRME5UTWdNVkUwTkRZZ01DQXlORElnTUZFME1pQXdJRE01SURKUk16VWdOU0F6TlNBeE1GRXpOU0F4TnlBek55QXlORkUwTWlBME15QTBOeUEwTlZFMU1TQTBOaUEyTWlBME5rZzJPRkU1TlNBME5pQXhNamdnTkRsUk1UUXlJRFV5SURFME55QTJNVkV4TlRBZ05qVWdNakU1SURNek9WUXlPRGdnTmpJNFVUSTRPQ0EyTXpVZ01qTXhJRFl6TjFwTk5qUTVJRFUwTkZFMk5Ea2dOVGMwSURZek5DQTJNREJVTlRnMUlEWXpORkUxTnpnZ05qTTJJRFE1TXlBMk16ZFJORGN6SURZek55QTBOVEVnTmpNM1ZEUXhOaUEyTXpaSU5EQXpVVE00T0NBMk16VWdNemcwSURZeU5sRXpPRElnTmpJeUlETTFNaUExTURaUk16VXlJRFV3TXlBek5URWdOVEF3VERNeU1DQXpOelJJTkRBeFVUUTRNaUF6TnpRZ05EazBJRE0zTmxFMU5UUWdNemcySURZd01TQTBNelJVTmpRNUlEVTBORnBOTlRrMUlESXlPVkUxT1RVZ01qY3pJRFUzTWlBek1ESlVOVEV5SURNek5sRTFNRFlnTXpNM0lEUXlPU0F6TXpkUk16RXhJRE16TnlBek1UQWdNek0yVVRNeE1DQXpNelFnTWpreklESTJNMVF5TlRnZ01USXlUREkwTUNBMU1sRXlOREFnTkRnZ01qVXlJRFE0VkRNek15QTBObEUwTWpJZ05EWWdOREk1SURRM1VUUTVNU0ExTkNBMU5ETWdNVEExVkRVNU5TQXlNamxhSWk4K1BIQmhkR2dnYVdROUlrMUtXQzB5T0MxVVJWZ3RTUzB4UkRRMFJpSWdaRDBpVFRjeklEWTBOMUUzTXlBMk5UY2dOemNnTmpjd1ZEZzVJRFk0TTFFNU1DQTJPRE1nTVRZeElEWTRPRlF5TXpRZ05qazBVVEkwTmlBMk9UUWdNalEySURZNE5WUXlNVElnTlRReVVUSXdOQ0ExTURnZ01UazFJRFEzTWxReE9EQWdOREU0VERFM05pQXpPVGxSTVRjMklETTVOaUF4T0RJZ05EQXlVVEl6TVNBME5ESWdNamd6SURRME1sRXpORFVnTkRReUlETTRNeUF6T1RaVU5ESXlJREk0TUZFME1qSWdNVFk1SURNME15QTNPVlF4TnpNZ0xURXhVVEV5TXlBdE1URWdPRElnTWpkVU5EQWdNVFV3VmpFMU9WRTBNQ0F4T0RBZ05EZ2dNakUzVkRrM0lEUXhORkV4TkRjZ05qRXhJREUwTnlBMk1qTlVNVEE1SURZek4xRXhNRFFnTmpNM0lERXdNU0EyTXpkSU9UWlJPRFlnTmpNM0lEZ3pJRFl6TjFRM05pQTJOREJVTnpNZ05qUTNXazB6TXpZZ016STFWak16TVZFek16WWdOREExSURJM05TQTBNRFZSTWpVNElEUXdOU0F5TkRBZ016azNWREl3TnlBek56WlVNVGd4SURNMU1sUXhOak1nTXpNd1RERTFOeUF6TWpKTU1UTTJJREl6TmxFeE1UUWdNVFV3SURFeE5DQXhNVFJSTVRFMElEWTJJREV6T0NBME1sRXhOVFFnTWpZZ01UYzRJREkyVVRJeE1TQXlOaUF5TkRVZ05UaFJNamN3SURneElESTROU0F4TVRSVU16RTRJREl4T1ZFek16WWdNamt4SURNek5pQXpNalZhSWk4K1BDOWtaV1p6UGp4bklITjBjbTlyWlQwaVkzVnljbVZ1ZEVOdmJHOXlJaUJtYVd4c1BTSmpkWEp5Wlc1MFEyOXNiM0lpSUhOMGNtOXJaUzEzYVdSMGFEMGlNQ0lnZEhKaGJuTm1iM0p0UFNKelkyRnNaU2d4TEMweEtTSStQR2NnWkdGMFlTMXRiV3d0Ym05a1pUMGliV0YwYUNJK1BHY2daR0YwWVMxdGJXd3RibTlrWlQwaWJXa2lQangxYzJVZ1pHRjBZUzFqUFNJeFJEUTBOaUlnZUd4cGJtczZhSEpsWmowaUkwMUtXQzB5T0MxVVJWZ3RTUzB4UkRRME5pSXZQand2Wno0OFp5QmtZWFJoTFcxdGJDMXViMlJsUFNKdGJ5SWdkSEpoYm5ObWIzSnRQU0owY21GdWMyeGhkR1VvT1RJeUxqZ3NNQ2tpUGp4MWMyVWdaR0YwWVMxalBTSXlNVGt5SWlCNGJHbHVhenBvY21WbVBTSWpUVXBZTFRJNExWUkZXQzFPTFRJeE9USWlMejQ4TDJjK1BHY2daR0YwWVMxdGJXd3RibTlrWlQwaWJXa2lJSFJ5WVc1elptOXliVDBpZEhKaGJuTnNZWFJsS0RJeU1EQXVOaXd3S1NJK1BIVnpaU0JrWVhSaExXTTlJakZFTkRNMUlpQjRiR2x1YXpwb2NtVm1QU0lqVFVwWUxUSTRMVlJGV0MxSkxURkVORE0xSWk4K1BDOW5QanhuSUdSaGRHRXRiVzFzTFc1dlpHVTlJbTFwSWlCMGNtRnVjMlp2Y20wOUluUnlZVzV6YkdGMFpTZ3lPVFU1TGpZc01Da2lQangxYzJVZ1pHRjBZUzFqUFNJeFJEUTBOaUlnZUd4cGJtczZhSEpsWmowaUkwMUtXQzB5T0MxVVJWZ3RTUzB4UkRRME5pSXZQand2Wno0OFp5QmtZWFJoTFcxdGJDMXViMlJsUFNKdGJ5SWdkSEpoYm5ObWIzSnRQU0owY21GdWMyeGhkR1VvTXpnNE1pNHpMREFwSWo0OGRYTmxJR1JoZEdFdFl6MGlNakU1TWlJZ2VHeHBibXM2YUhKbFpqMGlJMDFLV0MweU9DMVVSVmd0VGkweU1Ua3lJaTgrUEM5blBqeG5JR1JoZEdFdGJXMXNMVzV2WkdVOUltMXBJaUIwY21GdWMyWnZjbTA5SW5SeVlXNXpiR0YwWlNnMU1UWXdMakVzTUNraVBqeDFjMlVnWkdGMFlTMWpQU0l4UkRRek5TSWdlR3hwYm1zNmFISmxaajBpSTAxS1dDMHlPQzFVUlZndFNTMHhSRFF6TlNJdlBqd3ZaejQ4WnlCa1lYUmhMVzF0YkMxdWIyUmxQU0p0YVNJZ2RISmhibk5tYjNKdFBTSjBjbUZ1YzJ4aGRHVW9OVGt4T1M0eExEQXBJajQ4ZFhObElHUmhkR0V0WXowaU1VUTBNelVpSUhoc2FXNXJPbWh5WldZOUlpTk5TbGd0TWpndFZFVllMVWt0TVVRME16VWlMejQ4TDJjK1BHY2daR0YwWVMxdGJXd3RibTlrWlQwaWJXOGlJSFJ5WVc1elptOXliVDBpZEhKaGJuTnNZWFJsS0RZNU5UVXVPU3d3S1NJK1BIVnpaU0JrWVhSaExXTTlJakl4T1RJaUlIaHNhVzVyT21oeVpXWTlJaU5OU2xndE1qZ3RWRVZZTFU0dE1qRTVNaUl2UGp3dlp6NDhaeUJrWVhSaExXMXRiQzF1YjJSbFBTSnRhU0lnZEhKaGJuTm1iM0p0UFNKMGNtRnVjMnhoZEdVb09ESXpNeTQzTERBcElqNDhkWE5sSUdSaGRHRXRZejBpTVVRME5FWWlJSGhzYVc1ck9taHlaV1k5SWlOTlNsZ3RNamd0VkVWWUxVa3RNVVEwTkVZaUx6NDhMMmMrUEdjZ1pHRjBZUzF0Yld3dGJtOWtaVDBpYldraUlIUnlZVzV6Wm05eWJUMGlkSEpoYm5Oc1lYUmxLRGcyTmpJdU55d3dLU0krUEhWelpTQmtZWFJoTFdNOUlqRkVORFJHSWlCNGJHbHVhenBvY21WbVBTSWpUVXBZTFRJNExWUkZXQzFKTFRGRU5EUkdJaTgrUEM5blBqd3ZaejQ4TDJjK1BDOXpkbWMrIiwKCSJSZWFsVmlld1NpemVKc29uIiA6ICJ7XCJoZWlnaHRcIjoyNTAsXCJ3aWR0aFwiOjMyMTQuMjg1NTgzNDk2MDkzOH0iCn0K"/>
    </extobj>
    <extobj name="2384804F-3998-4D57-9195-F3826E402611-31">
      <extobjdata type="2384804F-3998-4D57-9195-F3826E402611" data="ewoJIkltZ1NldHRpbmdKc29uIiA6ICJ7XCJoZWlnaHRcIjoxNy44NTcxNDI4NTcxNDI4NTQsXCJ3aWR0aFwiOjgwLjM1NzE0Mjg1NzE0Mjg1fSIsCgkiTGF0ZXgiIDogIs6jID0gXFx7YSwgYlxcfSIsCgkiTGF0ZXhJbWdCYXNlNjQiIDogIlBITjJaeUI0Yld4dWN6MGlhSFIwY0RvdkwzZDNkeTUzTXk1dmNtY3ZNakF3TUM5emRtY2lJSGRwWkhSb1BTSXhNQzR5TnpkbGVDSWdhR1ZwWjJoMFBTSXlMakkyTW1WNElpQnliMnhsUFNKcGJXY2lJR1p2WTNWellXSnNaVDBpWm1Gc2MyVWlJSFpwWlhkQ2IzZzlJakFnTFRjMU1DQTBOVFF5TGpJZ01UQXdNQ0lnZUcxc2JuTTZlR3hwYm1zOUltaDBkSEE2THk5M2QzY3Vkek11YjNKbkx6RTVPVGt2ZUd4cGJtc2lJR0Z5YVdFdGFHbGtaR1Z1UFNKMGNuVmxJaUJ6ZEhsc1pUMGlkbVZ5ZEdsallXd3RZV3hwWjI0NklDMHdMalUyTm1WNE95QnRZWGd0ZDJsa2RHZzZJRGs0SlRzaVBqeGtaV1p6UGp4d1lYUm9JR2xrUFNKTlNsZ3RNVE10VkVWWUxVa3RNVVEyUmpRaUlHUTlJazAyTlNBd1VUVTRJRFFnTlRnZ01URlJOVGdnTVRZZ01URTBJRFkzVVRFM015QXhNVGtnTWpJeUlERTJORXd6TnpjZ016QTBVVE0zT0NBek1EVWdNelF3SURNNE5sUXlOakVnTlRVeVZESXhPQ0EyTkRSUk1qRTNJRFkwT0NBeU1Ua2dOall3VVRJeU5DQTJOemdnTWpJNElEWTRNVkV5TXpFZ05qZ3pJRFV4TlNBMk9ETklOems1VVRnd05DQTJOemdnT0RBMklEWTNORkU0TURZZ05qWTNJRGM1TXlBMU5UbFVOemM0SURRME9GRTNOelFnTkRReklEYzFPU0EwTkROUk56UTNJRFEwTXlBM05ETWdORFExVkRjek9TQTBOVFpSTnpNNUlEUTFPQ0EzTkRFZ05EYzNWRGMwTXlBMU1UWlJOelF6SURVMU1pQTNNelFnTlRjMFZEY3hNQ0EyTURsVU5qWXpJRFl5TjFRMU9UWWdOak0xVkRVd01pQTJNemRSTkRnd0lEWXpOeUEwTmprZ05qTTNTRE16T1ZFek5EUWdOakkzSURReE1TQTBPRFpVTkRjNElETTBNVll6TXpsUk5EYzNJRE16TnlBME56Y2dNek0yVERRMU55QXpNVGhSTkRNM0lETXdNQ0F6T1RnZ01qWTFWRE15TWlBeE9UWk1NVFk0SURVM1VURTJOeUExTmlBeE9EZ2dOVFpVTWpVNElEVTJTRE0xT1ZFME1qWWdOVFlnTkRZeklEVTRWRFV6TnlBMk9WUTFPVFlnT1RkVU5qTTVJREUwTmxRMk9EQWdNakkxVVRZNE5pQXlORE1nTmpnNUlESTBObFEzTURJZ01qVXdTRGN3TlZFM01qWWdNalV3SURjeU5pQXlNemxSTnpJMklESXpPQ0EyT0RNZ01USXpWRFl6T1NBMVVUWXpOeUF4SURZeE1DQXhVVFUzTnlBd0lETTBPQ0F3U0RZMVdpSXZQanh3WVhSb0lHbGtQU0pOU2xndE1UT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hNeTFVUlZndFRpMDNRaUlnWkQwaVRUUXpOQ0F0TWpNeFVUUXpOQ0F0TWpRMElEUXlPQ0F0TWpVd1NEUXhNRkV5T0RFZ0xUSTFNQ0F5TXpBZ0xURTRORkV5TWpVZ0xURTNOeUF5TWpJZ0xURTNNbFF5TVRjZ0xURTJNVlF5TVRNZ0xURTBPRlF5TVRFZ0xURXpNMVF5TVRBZ0xURXhNVlF5TURrZ0xUZzBWREl3T1NBdE5EZFVNakE1SURCUk1qQTVJREl4SURJd09TQTFNMUV5TURnZ01UUXlJREl3TkNBeE5UTlJNakF6SURFMU5DQXlNRE1nTVRVMVVURTRPU0F4T1RFZ01UVXpJREl4TVZRNE1pQXlNekZSTnpFZ01qTXhJRFk0SURJek5GUTJOU0F5TlRCVU5qZ2dNalkyVkRneUlESTJPVkV4TVRZZ01qWTVJREUxTWlBeU9EbFVNakF6SURNME5WRXlNRGdnTXpVMklESXdPQ0F6TnpkVU1qQTVJRFV5T1ZZMU56bFJNakE1SURZek5DQXlNVFVnTmpVMlZESTBOQ0EyT1RoUk1qY3dJRGN5TkNBek1qUWdOelF3VVRNMk1TQTNORGdnTXpjM0lEYzBPVkV6TnprZ056UTVJRE01TUNBM05EbFVOREE0SURjMU1FZzBNamhSTkRNMElEYzBOQ0EwTXpRZ056TXlVVFF6TkNBM01Ua2dORE14SURjeE5sRTBNamtnTnpFeklEUXhOU0EzTVROUk16WXlJRGN4TUNBek16SWdOamc1VkRJNU5pQTJORGRSTWpreElEWXpOQ0F5T1RFZ05EazVWalF4TjFFeU9URWdNemN3SURJNE9DQXpOVE5VTWpjeElETXhORkV5TkRBZ01qY3hJREU0TkNBeU5UVk1NVGN3SURJMU1Fd3hPRFFnTWpRMVVUSXdNaUF5TXprZ01qSXdJREl6TUZReU5qSWdNVGsyVkRJNU1DQXhNemRSTWpreElERXpNU0F5T1RFZ01WRXlPVEVnTFRFek5DQXlPVFlnTFRFME4xRXpNRFlnTFRFM05DQXpNemtnTFRFNU1sUTBNVFVnTFRJeE0xRTBNamtnTFRJeE15QTBNekVnTFRJeE5sRTBNelFnTFRJeE9TQTBNelFnTFRJek1Wb2lMejQ4Y0dGMGFDQnBaRDBpVFVwWUxURXpMVlJGV0MxSkxURkVORFJGSWlCa1BTSk5Nek1nTVRVM1VUTXpJREkxT0NBeE1Ea2dNelE1VkRJNE1DQTBOREZSTXpNeElEUTBNU0F6TnpBZ016a3lVVE00TmlBME1qSWdOREUySURReU1sRTBNamtnTkRJeUlEUXpPU0EwTVRSVU5EUTVJRE01TkZFME5Ea2dNemd4SURReE1pQXlNelJVTXpjMElEWTRVVE0zTkNBME15QXpPREVnTXpWVU5EQXlJREkyVVRReE1TQXlOeUEwTWpJZ016VlJORFF6SURVMUlEUTJNeUF4TXpGUk5EWTVJREUxTVNBME56TWdNVFV5VVRRM05TQXhOVE1nTkRneklERTFNMGcwT0RkUk5UQTJJREUxTXlBMU1EWWdNVFEwVVRVd05pQXhNemdnTlRBeElERXhOMVEwT0RFZ05qTlVORFE1SURFelVUUXpOaUF3SURReE55QXRPRkUwTURrZ0xURXdJRE01TXlBdE1UQlJNelU1SUMweE1DQXpNellnTlZRek1EWWdNelpNTXpBd0lEVXhVVEk1T1NBMU1pQXlPVFlnTlRCUk1qazBJRFE0SURJNU1pQTBObEV5TXpNZ0xURXdJREUzTWlBdE1UQlJNVEUzSUMweE1DQTNOU0F6TUZRek15QXhOVGRhVFRNMU1TQXpNamhSTXpVeElETXpOQ0F6TkRZZ016VXdWRE15TXlBek9EVlVNamMzSURRd05WRXlORElnTkRBMUlESXhNQ0F6TnpSVU1UWXdJREk1TTFFeE16RWdNakUwSURFeE9TQXhNamxSTVRFNUlERXlOaUF4TVRrZ01URTRWREV4T0NBeE1EWlJNVEU0SURZeElERXpOaUEwTkZReE56a2dNalpSTWpFM0lESTJJREkxTkNBMU9WUXlPVGdnTVRFd1VUTXdNQ0F4TVRRZ016STFJREl4TjFRek5URWdNekk0V2lJdlBqeHdZWFJvSUdsa1BTSk5TbGd0TV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4TXkxVVJWZ3RTUzB4UkRRMFJpSWdaRDBpVFRjeklEWTBOMUUzTXlBMk5UY2dOemNnTmpjd1ZEZzVJRFk0TTFFNU1DQTJPRE1nTVRZeElEWTRPRlF5TXpRZ05qazBVVEkwTmlBMk9UUWdNalEySURZNE5WUXlNVElnTlRReVVUSXdOQ0ExTURnZ01UazFJRFEzTWxReE9EQWdOREU0VERFM05pQXpPVGxSTVRjMklETTVOaUF4T0RJZ05EQXlVVEl6TVNBME5ESWdNamd6SURRME1sRXpORFVnTkRReUlETTRNeUF6T1RaVU5ESXlJREk0TUZFME1qSWdNVFk1SURNME15QTNPVlF4TnpNZ0xURXhVVEV5TXlBdE1URWdPRElnTWpkVU5EQWdNVFV3VmpFMU9WRTBNQ0F4T0RBZ05EZ2dNakUzVkRrM0lEUXhORkV4TkRjZ05qRXhJREUwTnlBMk1qTlVNVEE1SURZek4xRXhNRFFnTmpNM0lERXdNU0EyTXpkSU9UWlJPRFlnTmpNM0lEZ3pJRFl6TjFRM05pQTJOREJVTnpNZ05qUTNXazB6TXpZZ016STFWak16TVZFek16WWdOREExSURJM05TQTBNRFZSTWpVNElEUXdOU0F5TkRBZ016azNWREl3TnlBek56WlVNVGd4SURNMU1sUXhOak1nTXpNd1RERTFOeUF6TWpKTU1UTTJJREl6TmxFeE1UUWdNVFV3SURFeE5DQXhNVFJSTVRFMElEWTJJREV6T0NBME1sRXhOVFFnTWpZZ01UYzRJREkyVVRJeE1TQXlOaUF5TkRVZ05UaFJNamN3SURneElESTROU0F4TVRSVU16RTRJREl4T1ZFek16WWdNamt4SURNek5pQXpNalZhSWk4K1BIQmhkR2dnYVdROUlrMUtXQzB4TXkxVVJWZ3RUaTAzUkNJZ1pEMGlUVFkxSURjek1WRTJOU0EzTkRVZ05qZ2dOelEzVkRnNElEYzFNRkV4TnpFZ056VXdJREl4TmlBM01qVlVNamM1SURZM01GRXlPRGdnTmpRNUlESTRPU0EyTXpWVU1qa3hJRFV3TVZFeU9USWdNell5SURJNU15QXpOVGRSTXpBMklETXhNaUF6TkRVZ01qa3hWRFF4TnlBeU5qbFJOREk0SURJMk9TQTBNekVnTWpZMlZEUXpOQ0F5TlRCVU5ETXhJREl6TkZRME1UY2dNak14VVRNNE1DQXlNekVnTXpRMUlESXhNRlF5T1RnZ01UVTNVVEk1TXlBeE5ETWdNamt5SURFeU1WUXlPVEVnTFRJNFZpMDNPVkV5T1RFZ0xURXpOQ0F5T0RVZ0xURTFObFF5TlRZZ0xURTVPRkV5TURJZ0xUSTFNQ0E0T1NBdE1qVXdVVGN4SUMweU5UQWdOamdnTFRJME4xUTJOU0F0TWpNd1VUWTFJQzB5TWpRZ05qVWdMVEl5TTFRMk5pQXRNakU0VkRZNUlDMHlNVFJVTnpjZ0xUSXhNMUU1TVNBdE1qRXpJREV3T0NBdE1qRXdWREUwTmlBdE1qQXdWREU0TXlBdE1UYzNWREl3TnlBdE1UTTVVVEl3T0NBdE1UTTBJREl3T1NBelRESXhNQ0F4TXpsUk1qSXpJREU1TmlBeU9EQWdNak13VVRNeE5TQXlORGNnTXpNd0lESTFNRkV6TURVZ01qVTNJREk0TUNBeU56QlJNakkxSURNd05DQXlNVElnTXpVeVRESXhNQ0F6TmpKTU1qQTVJRFE1T0ZFeU1EZ2dOak0xSURJd055QTJOREJSTVRrMUlEWTRNQ0F4TlRRZ05qazJWRGMzSURjeE0xRTJPQ0EzTVRNZ05qY2dOekUyVkRZMUlEY3pNVm9pTHo0OEwyUmxabk0rUEdjZ2MzUnliMnRsUFNKamRYSnlaVzUwUTI5c2IzSWlJR1pwYkd3OUltTjFjbkpsYm5SRGIyeHZjaUlnYzNSeWIydGxMWGRwWkhSb1BTSXdJaUIwY21GdWMyWnZjbTA5SW5OallXeGxLREVzTFRFcElqNDhaeUJrWVhSaExXMXRiQzF1YjJSbFBTSnRZWFJvSWo0OFp5QmtZWFJoTFcxdGJDMXViMlJsUFNKdGFTSStQSFZ6WlNCa1lYUmhMV005SWpGRU5rWTBJaUI0YkdsdWF6cG9jbVZtUFNJalRVcFlMVEV6TFZSRldDMUpMVEZFTmtZMElpOCtQQzluUGp4bklHUmhkR0V0Ylcxc0xXNXZaR1U5SW0xdklpQjBjbUZ1YzJadmNtMDlJblJ5WVc1emJHRjBaU2d4TURnekxqZ3NNQ2tpUGp4MWMyVWdaR0YwWVMxalBTSXpSQ0lnZUd4cGJtczZhSEpsWmowaUkwMUtXQzB4TXkxVVJWZ3RUaTB6UkNJdlBqd3ZaejQ4WnlCa1lYUmhMVzF0YkMxdWIyUmxQU0p0YnlJZ2RISmhibk5tYjNKdFBTSjBjbUZ1YzJ4aGRHVW9NakV6T1M0MkxEQXBJajQ4ZFhObElHUmhkR0V0WXowaU4wSWlJSGhzYVc1ck9taHlaV1k5SWlOTlNsZ3RNVE10VkVWWUxVNHROMElpTHo0OEwyYytQR2NnWkdGMFlTMXRiV3d0Ym05a1pUMGliV2tpSUhSeVlXNXpabTl5YlQwaWRISmhibk5zWVhSbEtESTJNemt1Tml3d0tTSStQSFZ6WlNCa1lYUmhMV005SWpGRU5EUkZJaUI0YkdsdWF6cG9jbVZtUFNJalRVcFlMVEV6TFZSRldDMUpMVEZFTkRSRklpOCtQQzluUGp4bklHUmhkR0V0Ylcxc0xXNXZaR1U5SW0xdklpQjBjbUZ1YzJadmNtMDlJblJ5WVc1emJHRjBaU2d6TVRZNExqWXNNQ2tpUGp4MWMyVWdaR0YwWVMxalBTSXlReUlnZUd4cGJtczZhSEpsWmowaUkwMUtXQzB4TXkxVVJWZ3RUaTB5UXlJdlBqd3ZaejQ4WnlCa1lYUmhMVzF0YkMxdWIyUmxQU0p0YVNJZ2RISmhibk5tYjNKdFBTSjBjbUZ1YzJ4aGRHVW9Nell4TXk0eUxEQXBJajQ4ZFhObElHUmhkR0V0WXowaU1VUTBORVlpSUhoc2FXNXJPbWh5WldZOUlpTk5TbGd0TVRNdFZFVllMVWt0TVVRME5FWWlMejQ4TDJjK1BHY2daR0YwWVMxdGJXd3RibTlrWlQwaWJXOGlJSFJ5WVc1elptOXliVDBpZEhKaGJuTnNZWFJsS0RRd05ESXVNaXd3S1NJK1BIVnpaU0JrWVhSaExXTTlJamRFSWlCNGJHbHVhenBvY21WbVBTSWpUVXBZTFRFekxWUkZXQzFPTFRkRUlpOCtQQzluUGp3dlp6NDhMMmMrUEM5emRtYysiLAoJIlJlYWxWaWV3U2l6ZUpzb24iIDogIntcImhlaWdodFwiOjM1Ny4xNDI4NjgwNDE5OTIyLFwid2lkdGhcIjoxNjA3LjE0Mjc5MTc0ODA0Njl9Igp9Cg=="/>
    </extobj>
    <extobj name="2384804F-3998-4D57-9195-F3826E402611-32">
      <extobjdata type="2384804F-3998-4D57-9195-F3826E402611" data="ewoJIkltZ1NldHRpbmdKc29uIiA6ICJ7XCJoZWlnaHRcIjoxNy44NTcxNDI4NTcxNDI4NTQsXCJ3aWR0aFwiOjEwOC4wMzU3MTQyODU3MTQyOH0iLAoJIkxhdGV4IiA6ICJWID0gXFx7UyxBLEJcXH0iLAoJIkxhdGV4SW1nQmFzZTY0IiA6ICJQSE4yWnlCNGJXeHVjejBpYUhSMGNEb3ZMM2QzZHk1M015NXZjbWN2TWpBd01DOXpkbWNpSUhkcFpIUm9QU0l4TXk0NU1EVmxlQ0lnYUdWcFoyaDBQU0l5TGpJMk1tVjRJaUJ5YjJ4bFBTSnBiV2NpSUdadlkzVnpZV0pzWlQwaVptRnNjMlVpSUhacFpYZENiM2c5SWpBZ0xUYzFNQ0EyTVRRMUxqa2dNVEF3TUNJZ2VHMXNibk02ZUd4cGJtczlJbWgwZEhBNkx5OTNkM2N1ZHpNdWIzSm5MekU1T1RrdmVHeHBibXNpSUdGeWFXRXRhR2xrWkdWdVBTSjBjblZsSWlCemRIbHNaVDBpZG1WeWRHbGpZV3d0WVd4cFoyNDZJQzB3TGpVMk5tVjRPeUJ0WVhndGQybGtkR2c2SURrNEpUc2lQanhrWldaelBqeHdZWFJvSUdsa1BTSk5TbGd0TVRBdFZFVllMVWt0TVVRME5Ea2lJR1E5SWswMU1pQTJORGhSTlRJZ05qY3dJRFkxSURZNE0wZzNObEV4TVRnZ05qZ3dJREU0TVNBMk9EQlJNams1SURZNE1DQXpNakFnTmpnelNETXpNRkV6TXpZZ05qYzNJRE16TmlBMk56UlVNek0wSURZMU5sRXpNamtnTmpReElETXlOU0EyTXpkSU16QTBVVEk0TWlBMk16VWdNamMwSURZek5WRXlORFVnTmpNd0lESTBNaUEyTWpCUk1qUXlJRFl4T0NBeU56RWdNelk1VkRNd01TQXhNVGhNTXpjMElESXpOVkUwTkRjZ016VXlJRFV5TUNBME56RlVOVGsxSURVNU5GRTFPVGtnTmpBeElEVTVPU0EyTURsUk5UazVJRFl6TXlBMU5UVWdOak0zVVRVek55QTJNemNnTlRNM0lEWTBPRkUxTXpjZ05qUTVJRFV6T1NBMk5qRlJOVFF5SURZM05TQTFORFVnTmpjNVZEVTFPQ0EyT0ROUk5UWXdJRFk0TXlBMU56QWdOamd6VkRZd05DQTJPREpVTmpZNElEWTRNVkUzTXpjZ05qZ3hJRGMxTlNBMk9ETklOell5VVRjMk9TQTJOellnTnpZNUlEWTNNbEUzTmprZ05qVTFJRGMyTUNBMk5EQlJOelUzSURZek55QTNORE1nTmpNM1VUY3pNQ0EyTXpZZ056RTVJRFl6TlZRMk9UZ2dOak13VkRZNE1pQTJNak5VTmpjd0lEWXhOVlEyTmpBZ05qQTRWRFkxTWlBMU9UbFVOalExSURVNU1rdzBOVElnTWpneVVUSTNNaUF0T1NBeU5qWWdMVEUyVVRJMk15QXRNVGdnTWpVNUlDMHlNVXd5TkRFZ0xUSXlTREl6TkZFeU1UWWdMVEl5SURJeE5pQXRNVFZSTWpFeklDMDVJREUzTnlBek1EVlJNVE01SURZeU15QXhNemdnTmpJMlVURXpNeUEyTXpjZ056WWdOak0zU0RVNVVUVXlJRFkwTWlBMU1pQTJORGhhSWk4K1BIQmhkR2dnYVdROUlrMUtXQzB4TUMxVVJWZ3RUaTB6UkNJZ1pEMGlUVFUySURNME4xRTFOaUF6TmpBZ056QWdNelkzU0Rjd04xRTNNaklnTXpVNUlEY3lNaUF6TkRkUk56SXlJRE16TmlBM01EZ2dNekk0VERNNU1DQXpNamRJTnpKUk5UWWdNek15SURVMklETTBOMXBOTlRZZ01UVXpVVFUySURFMk9DQTNNaUF4TnpOSU56QTRVVGN5TWlBeE5qTWdOekl5SURFMU0xRTNNaklnTVRRd0lEY3dOeUF4TXpOSU56QlJOVFlnTVRRd0lEVTJJREUxTTFvaUx6NDhjR0YwYUNCcFpEMGlUVXBZTFRFd0xWUkZXQzFPTFRkQ0lpQmtQU0pOTkRNMElDMHlNekZSTkRNMElDMHlORFFnTkRJNElDMHlOVEJJTkRFd1VUSTRNU0F0TWpVd0lESXpNQ0F0TVRnMFVUSXlOU0F0TVRjM0lESXlNaUF0TVRjeVZESXhOeUF0TVRZeFZESXhNeUF0TVRRNFZESXhNU0F0TVRNelZESXhNQ0F0TVRFeFZESXdPU0F0T0RSVU1qQTVJQzAwTjFReU1Ea2dNRkV5TURrZ01qRWdNakE1SURVelVUSXdPQ0F4TkRJZ01qQTBJREUxTTFFeU1ETWdNVFUwSURJd015QXhOVFZSTVRnNUlERTVNU0F4TlRNZ01qRXhWRGd5SURJek1WRTNNU0F5TXpFZ05qZ2dNak0wVkRZMUlESTFNRlEyT0NBeU5qWlVPRElnTWpZNVVURXhOaUF5TmprZ01UVXlJREk0T1ZReU1ETWdNelExVVRJd09DQXpOVFlnTWpBNElETTNOMVF5TURrZ05USTVWalUzT1ZFeU1Ea2dOak0wSURJeE5TQTJOVFpVTWpRMElEWTVPRkV5TnpBZ056STBJRE15TkNBM05EQlJNell4SURjME9DQXpOemNnTnpRNVVUTTNPU0EzTkRrZ016a3dJRGMwT1ZRME1EZ2dOelV3U0RReU9GRTBNelFnTnpRMElEUXpOQ0EzTXpKUk5ETTBJRGN4T1NBME16RWdOekUyVVRReU9TQTNNVE1nTkRFMUlEY3hNMUV6TmpJZ056RXdJRE16TWlBMk9EbFVNamsySURZME4xRXlPVEVnTmpNMElESTVNU0EwT1RsV05ERTNVVEk1TVNBek56QWdNamc0SURNMU0xUXlOekVnTXpFMFVUSTBNQ0F5TnpFZ01UZzBJREkxTlV3eE56QWdNalV3VERFNE5DQXlORFZSTWpBeUlESXpPU0F5TWpBZ01qTXdWREkyTWlBeE9UWlVNamt3SURFek4xRXlPVEVnTVRNeElESTVNU0F4VVRJNU1TQXRNVE0wSURJNU5pQXRNVFEzVVRNd05pQXRNVGMwSURNek9TQXRNVGt5VkRReE5TQXRNakV6VVRReU9TQXRNakV6SURRek1TQXRNakUyVVRRek5DQXRNakU1SURRek5DQXRNak14V2lJdlBqeHdZWFJvSUdsa1BTSk5TbGd0TVRBdFZFVllMVWt0TVVRME5EWWlJR1E5SWswek1EZ2dNalJSTXpZM0lESTBJRFF4TmlBM05sUTBOallnTVRrM1VUUTJOaUF5TmpBZ05ERTBJREk0TkZFek1EZ2dNekV4SURJM09DQXpNakZVTWpNMklETTBNVkV4TnpZZ016Z3pJREUzTmlBME5qSlJNVGMySURVeU15QXlNRGdnTlRjelZESTNNeUEyTkRoUk16QXlJRFkzTXlBek5ETWdOamc0VkRRd055QTNNRFJJTkRFNFNEUXlOVkUxTWpFZ056QTBJRFUyTkNBMk5EQlJOVFkxSURZME1DQTFOemNnTmpVelZEWXdNeUEyT0RKVU5qSXpJRGN3TkZFMk1qUWdOekEwSURZeU55QTNNRFJVTmpNeUlEY3dOVkUyTkRVZ056QTFJRFkwTlNBMk9UaFVOakUzSURVM04xUTFPRFVnTkRVNVZEVTJPU0EwTlRaUk5UUTVJRFExTmlBMU5Ea2dORFkxVVRVME9TQTBOekVnTlRVd0lEUTNOVkUxTlRBZ05EYzRJRFUxTVNBME9UUlVOVFV6SURVeU1GRTFOVE1nTlRVMElEVTBOQ0ExTnpsVU5USTJJRFl4TmxRMU1ERWdOalF4VVRRMk5TQTJOaklnTkRFNUlEWTJNbEV6TmpJZ05qWXlJRE14TXlBMk1UWlVNall6SURVeE1GRXlOak1nTkRnd0lESTNPQ0EwTlRoVU16RTVJRFF5TjFFek1qTWdOREkxSURNNE9TQTBNRGhVTkRVMklETTVNRkUwT1RBZ016YzVJRFV5TWlBek5ESlVOVFUwSURJME1sRTFOVFFnTWpFMklEVTBOaUF4T0RaUk5UUXhJREUyTkNBMU1qZ2dNVE0zVkRRNU1pQTNPRlEwTWpZZ01UaFVNek15SUMweU1GRXpNakFnTFRJeUlESTVPQ0F0TWpKUk1UazVJQzB5TWlBeE5EUWdNek5NTVRNMElEUTBUREV3TmlBeE0xRTRNeUF0TVRRZ056Z2dMVEU0VkRZMUlDMHlNbEUxTWlBdE1qSWdOVElnTFRFMFVUVXlJQzB4TVNBeE1UQWdNakl4VVRFeE1pQXlNamNnTVRNd0lESXlOMGd4TkROUk1UUTVJREl5TVNBeE5Ea2dNakUyVVRFME9TQXlNVFFnTVRRNElESXdOMVF4TkRRZ01UZzJWREUwTWlBeE5UTlJNVFEwSURFeE5DQXhOakFnT0RkVU1qQXpJRFEzVkRJMU5TQXlPVlF6TURnZ01qUmFJaTgrUEhCaGRHZ2dhV1E5SWsxS1dDMHhNQzFVUlZndFRpMHlReUlnWkQwaVRUYzRJRE0xVkRjNElEWXdWRGswSURFd00xUXhNemNnTVRJeFVURTJOU0F4TWpFZ01UZzNJRGsyVkRJeE1DQTRVVEl4TUNBdE1qY2dNakF4SUMwMk1GUXhPREFnTFRFeE4xUXhOVFFnTFRFMU9GUXhNekFnTFRFNE5WUXhNVGNnTFRFNU5GRXhNVE1nTFRFNU5DQXhNRFFnTFRFNE5WUTVOU0F0TVRjeVVUazFJQzB4TmpnZ01UQTJJQzB4TlRaVU1UTXhJQzB4TWpaVU1UVTNJQzAzTmxReE56TWdMVE5XT1V3eE56SWdPRkV4TnpBZ055QXhOamNnTmxReE5qRWdNMVF4TlRJZ01WUXhOREFnTUZFeE1UTWdNQ0E1TmlBeE4xb2lMejQ4Y0dGMGFDQnBaRDBpVFVwWUxURXdMVlJGV0MxSkxURkVORE0wSWlCa1BTSk5NakE0SURjMFVUSXdPQ0ExTUNBeU5UUWdORFpSTWpjeUlEUTJJREkzTWlBek5WRXlOeklnTXpRZ01qY3dJREl5VVRJMk55QTRJREkyTkNBMFZESTFNU0F3VVRJME9TQXdJREl6T1NBd1ZESXdOU0F4VkRFME1TQXlVVGN3SURJZ05UQWdNRWcwTWxFek5TQTNJRE0xSURFeFVUTTNJRE00SURRNElEUTJTRFl5VVRFek1pQTBPU0F4TmpRZ09UWlJNVGN3SURFd01pQXpORFVnTkRBeFZEVXlNeUEzTURSUk5UTXdJRGN4TmlBMU5EY2dOekUyU0RVMU5VZzFOekpSTlRjNElEY3dOeUExTnpnZ056QTJURFl3TmlBek9ETlJOak0wSURZd0lEWXpOaUExTjFFMk5ERWdORFlnTnpBeElEUTJVVGN5TmlBME5pQTNNallnTXpaUk56STJJRE0wSURjeU15QXlNbEUzTWpBZ055QTNNVGdnTkZRM01EUWdNRkUzTURFZ01DQTJPVEFnTUZRMk5URWdNVlExTnpnZ01sRTBPRFFnTWlBME5UVWdNRWcwTkROUk5ETTNJRFlnTkRNM0lEbFVORE01SURJM1VUUTBNeUEwTUNBME5EVWdORE5NTkRRNUlEUTJTRFEyT1ZFMU1qTWdORGtnTlRNeklEWXpURFV5TVNBeU1UTklNamd6VERJME9TQXhOVFZSTWpBNElEZzJJREl3T0NBM05GcE5OVEUySURJMk1GRTFNVFlnTWpjeElEVXdOQ0EwTVRaVU5Ea3dJRFUyTWt3ME5qTWdOVEU1VVRRME55QTBPVElnTkRBd0lEUXhNa3d6TVRBZ01qWXdURFF4TXlBeU5UbFJOVEUySURJMU9TQTFNVFlnTWpZd1dpSXZQanh3WVhSb0lHbGtQU0pOU2xndE1UQXRWRVZZTFVrdE1VUTBNelVpSUdROUlrMHlNekVnTmpNM1VUSXdOQ0EyTXpjZ01UazVJRFl6T0ZReE9UUWdOalE1VVRFNU5DQTJOellnTWpBMUlEWTRNbEV5TURZZ05qZ3pJRE16TlNBMk9ETlJOVGswSURZNE15QTJNRGdnTmpneFVUWTNNU0EyTnpFZ056RXpJRFl6TmxRM05UWWdOVFEwVVRjMU5pQTBPREFnTmprNElEUXlPVlExTmpVZ016WXdURFUxTlNBek5UZFJOakU1SURNME9DQTJOakFnTXpFeFZEY3dNaUF5TVRsUk56QXlJREUwTmlBMk16QWdOemhVTkRVeklERlJORFEySURBZ01qUXlJREJSTkRJZ01DQXpPU0F5VVRNMUlEVWdNelVnTVRCUk16VWdNVGNnTXpjZ01qUlJORElnTkRNZ05EY2dORFZSTlRFZ05EWWdOaklnTkRaSU5qaFJPVFVnTkRZZ01USTRJRFE1VVRFME1pQTFNaUF4TkRjZ05qRlJNVFV3SURZMUlESXhPU0F6TXpsVU1qZzRJRFl5T0ZFeU9EZ2dOak0xSURJek1TQTJNemRhVFRZME9TQTFORFJSTmpRNUlEVTNOQ0EyTXpRZ05qQXdWRFU0TlNBMk16UlJOVGM0SURZek5pQTBPVE1nTmpNM1VUUTNNeUEyTXpjZ05EVXhJRFl6TjFRME1UWWdOak0yU0RRd00xRXpPRGdnTmpNMUlETTROQ0EyTWpaUk16Z3lJRFl5TWlBek5USWdOVEEyVVRNMU1pQTFNRE1nTXpVeElEVXdNRXd6TWpBZ016YzBTRFF3TVZFME9ESWdNemMwSURRNU5DQXpOelpSTlRVMElETTROaUEyTURFZ05ETTBWRFkwT1NBMU5EUmFUVFU1TlNBeU1qbFJOVGsxSURJM015QTFOeklnTXpBeVZEVXhNaUF6TXpaUk5UQTJJRE16TnlBME1qa2dNek0zVVRNeE1TQXpNemNnTXpFd0lETXpObEV6TVRBZ016TTBJREk1TXlBeU5qTlVNalU0SURFeU1rd3lOREFnTlRKUk1qUXdJRFE0SURJMU1pQTBPRlF6TXpNZ05EWlJOREl5SURRMklEUXlPU0EwTjFFME9URWdOVFFnTlRReklERXdOVlExT1RVZ01qSTVXaUl2UGp4d1lYUm9JR2xrUFNKTlNsZ3RNVEF0VkVWWUxVNHROMFFpSUdROUlrMDJOU0EzTXpGUk5qVWdOelExSURZNElEYzBOMVE0T0NBM05UQlJNVGN4SURjMU1DQXlNVFlnTnpJMVZESTNPU0EyTnpCUk1qZzRJRFkwT1NBeU9Ea2dOak0xVkRJNU1TQTFNREZSTWpreUlETTJNaUF5T1RNZ016VTNVVE13TmlBek1USWdNelExSURJNU1WUTBNVGNnTWpZNVVUUXlPQ0F5TmprZ05ETXhJREkyTmxRME16UWdNalV3VkRRek1TQXlNelJVTkRFM0lESXpNVkV6T0RBZ01qTXhJRE0wTlNBeU1UQlVNams0SURFMU4xRXlPVE1nTVRReklESTVNaUF4TWpGVU1qa3hJQzB5T0ZZdE56bFJNamt4SUMweE16UWdNamcxSUMweE5UWlVNalUySUMweE9UaFJNakF5SUMweU5UQWdPRGtnTFRJMU1GRTNNU0F0TWpVd0lEWTRJQzB5TkRkVU5qVWdMVEl6TUZFMk5TQXRNakkwSURZMUlDMHlNak5VTmpZZ0xUSXhPRlEyT1NBdE1qRTBWRGMzSUMweU1UTlJPVEVnTFRJeE15QXhNRGdnTFRJeE1GUXhORFlnTFRJd01GUXhPRE1nTFRFM04xUXlNRGNnTFRFek9WRXlNRGdnTFRFek5DQXlNRGtnTTB3eU1UQWdNVE01VVRJeU15QXhPVFlnTWpnd0lESXpNRkV6TVRVZ01qUTNJRE16TUNBeU5UQlJNekExSURJMU55QXlPREFnTWpjd1VUSXlOU0F6TURRZ01qRXlJRE0xTWt3eU1UQWdNell5VERJd09TQTBPVGhSTWpBNElEWXpOU0F5TURjZ05qUXdVVEU1TlNBMk9EQWdNVFUwSURZNU5sUTNOeUEzTVROUk5qZ2dOekV6SURZM0lEY3hObFEyTlNBM016RmFJaTgrUEM5a1pXWnpQanhuSUhOMGNtOXJaVDBpWTNWeWNtVnVkRU52Ykc5eUlpQm1hV3hzUFNKamRYSnlaVzUwUTI5c2IzSWlJSE4wY205clpTMTNhV1IwYUQwaU1DSWdkSEpoYm5ObWIzSnRQU0p6WTJGc1pTZ3hMQzB4S1NJK1BHY2daR0YwWVMxdGJXd3RibTlrWlQwaWJXRjBhQ0krUEdjZ1pHRjBZUzF0Yld3dGJtOWtaVDBpYldraVBqeDFjMlVnWkdGMFlTMWpQU0l4UkRRME9TSWdlR3hwYm1zNmFISmxaajBpSTAxS1dDMHhNQzFVUlZndFNTMHhSRFEwT1NJdlBqd3ZaejQ4WnlCa1lYUmhMVzF0YkMxdWIyUmxQU0p0YnlJZ2RISmhibk5tYjNKdFBTSjBjbUZ1YzJ4aGRHVW9NVEEwTmk0NExEQXBJajQ4ZFhObElHUmhkR0V0WXowaU0wUWlJSGhzYVc1ck9taHlaV1k5SWlOTlNsZ3RNVEF0VkVWWUxVNHRNMFFpTHo0OEwyYytQR2NnWkdGMFlTMXRiV3d0Ym05a1pUMGliVzhpSUhSeVlXNXpabTl5YlQwaWRISmhibk5zWVhSbEtESXhNREl1Tml3d0tTSStQSFZ6WlNCa1lYUmhMV005SWpkQ0lpQjRiR2x1YXpwb2NtVm1QU0lqVFVwWUxURXdMVlJGV0MxT0xUZENJaTgrUEM5blBqeG5JR1JoZEdFdGJXMXNMVzV2WkdVOUltMXBJaUIwY21GdWMyWnZjbTA5SW5SeVlXNXpiR0YwWlNneU5qQXlMallzTUNraVBqeDFjMlVnWkdGMFlTMWpQU0l4UkRRME5pSWdlR3hwYm1zNmFISmxaajBpSTAxS1dDMHhNQzFVUlZndFNTMHhSRFEwTmlJdlBqd3ZaejQ4WnlCa1lYUmhMVzF0YkMxdWIyUmxQU0p0YnlJZ2RISmhibk5tYjNKdFBTSjBjbUZ1YzJ4aGRHVW9NekkwTnk0MkxEQXBJajQ4ZFhObElHUmhkR0V0WXowaU1rTWlJSGhzYVc1ck9taHlaV1k5SWlOTlNsZ3RNVEF0VkVWWUxVNHRNa01pTHo0OEwyYytQR2NnWkdGMFlTMXRiV3d0Ym05a1pUMGliV2tpSUhSeVlXNXpabTl5YlQwaWRISmhibk5zWVhSbEtETTJPVEl1TWl3d0tTSStQSFZ6WlNCa1lYUmhMV005SWpGRU5ETTBJaUI0YkdsdWF6cG9jbVZtUFNJalRVcFlMVEV3TFZSRldDMUpMVEZFTkRNMElpOCtQQzluUGp4bklHUmhkR0V0Ylcxc0xXNXZaR1U5SW0xdklpQjBjbUZ1YzJadmNtMDlJblJ5WVc1emJHRjBaU2cwTkRReUxqSXNNQ2tpUGp4MWMyVWdaR0YwWVMxalBTSXlReUlnZUd4cGJtczZhSEpsWmowaUkwMUtXQzB4TUMxVVJWZ3RUaTB5UXlJdlBqd3ZaejQ4WnlCa1lYUmhMVzF0YkMxdWIyUmxQU0p0YVNJZ2RISmhibk5tYjNKdFBTSjBjbUZ1YzJ4aGRHVW9ORGc0Tmk0NUxEQXBJajQ4ZFhObElHUmhkR0V0WXowaU1VUTBNelVpSUhoc2FXNXJPbWh5WldZOUlpTk5TbGd0TVRBdFZFVllMVWt0TVVRME16VWlMejQ4TDJjK1BHY2daR0YwWVMxdGJXd3RibTlrWlQwaWJXOGlJSFJ5WVc1elptOXliVDBpZEhKaGJuTnNZWFJsS0RVMk5EVXVPU3d3S1NJK1BIVnpaU0JrWVhSaExXTTlJamRFSWlCNGJHbHVhenBvY21WbVBTSWpUVXBZTFRFd0xWUkZXQzFPTFRkRUlpOCtQQzluUGp3dlp6NDhMMmMrUEM5emRtYysiLAoJIlJlYWxWaWV3U2l6ZUpzb24iIDogIntcImhlaWdodFwiOjM1Ny4xNDI4NjgwNDE5OTIyLFwid2lkdGhcIjoyMTYwLjcxNDI2MzkxNjAxNTZ9Igp9Cg=="/>
    </extobj>
    <extobj name="2384804F-3998-4D57-9195-F3826E402611-33">
      <extobjdata type="2384804F-3998-4D57-9195-F3826E402611" data="ewoJIkltZ1NldHRpbmdKc29uIiA6ICJ7XCJoZWlnaHRcIjoxNy44NTcxNDI4NTcxNDI4NTQsXCJ3aWR0aFwiOjE1MC44OTI4NTcxNDI4NTcxNH0iLAoJIkxhdGV4IiA6ICJSID0gXFx7UyBcXHJpZ2h0YXJyb3cgQUIsIC4uLlxcfSIsCgkiTGF0ZXhJbWdCYXNlNjQiIDogIlBITjJaeUI0Yld4dWN6MGlhSFIwY0RvdkwzZDNkeTUzTXk1dmNtY3ZNakF3TUM5emRtY2lJSGRwWkhSb1BTSXhPUzQwTVRSbGVDSWdhR1ZwWjJoMFBTSXlMakkyTW1WNElpQnliMnhsUFNKcGJXY2lJR1p2WTNWellXSnNaVDBpWm1Gc2MyVWlJSFpwWlhkQ2IzZzlJakFnTFRjMU1DQTROVGd3TGpnZ01UQXdNQ0lnZUcxc2JuTTZlR3hwYm1zOUltaDBkSEE2THk5M2QzY3Vkek11YjNKbkx6RTVPVGt2ZUd4cGJtc2lJR0Z5YVdFdGFHbGtaR1Z1UFNKMGNuVmxJaUJ6ZEhsc1pUMGlkbVZ5ZEdsallXd3RZV3hwWjI0NklDMHdMalUyTm1WNE95QnRZWGd0ZDJsa2RHZzZJRGs0SlRzaVBqeGtaV1p6UGp4d1lYUm9JR2xrUFNKTlNsZ3ROQzFVUlZndFNTMHhSRFEwTlNJZ1pEMGlUVEl6TUNBMk16ZFJNakF6SURZek55QXhPVGdnTmpNNFZERTVNeUEyTkRsUk1Ua3pJRFkzTmlBeU1EUWdOamd5VVRJd05pQTJPRE1nTXpjNElEWTRNMUUxTlRBZ05qZ3lJRFUyTkNBMk9EQlJOakl3SURZM01pQTJOVGdnTmpVeVZEY3hNaUEyTURaVU56TXpJRFUyTTFRM016a2dOVEk1VVRjek9TQTBPRFFnTnpFd0lEUTBOVlEyTkRNZ016ZzFWRFUzTmlBek5URlVOVE00SURNek9FdzFORFVnTXpNelVUWXhNaUF5T1RVZ05qRXlJREl5TTFFMk1USWdNakV5SURZd055QXhOakpVTmpBeUlEZ3dWamN4VVRZd01pQTFNeUEyTURNZ05ETlVOakUwSURJMVZEWTBNQ0F4TmxFMk5qZ2dNVFlnTmpnMklETTRWRGN4TWlBNE5WRTNNVGNnT1RrZ056SXdJREV3TWxRM016VWdNVEExVVRjMU5TQXhNRFVnTnpVMUlEa3pVVGMxTlNBM05TQTNNekVnTXpaUk5qa3pJQzB5TVNBMk5ERWdMVEl4U0RZek1sRTFOekVnTFRJeElEVXpNU0EwVkRRNE55QTRNbEUwT0RjZ01UQTVJRFV3TWlBeE5qWlVOVEUzSURJek9WRTFNVGNnTWprd0lEUTNOQ0F6TVROUk5EVTVJRE15TUNBME5Ea2dNekl4VkRNM09DQXpNak5JTXpBNVRESTNOeUF4T1ROUk1qUTBJRFl4SURJME5DQTFPVkV5TkRRZ05UVWdNalExSURVMFZESTFNaUExTUZReU5qa2dORGhVTXpBeUlEUTJTRE16TTFFek16a2dNemdnTXpNNUlETTNWRE16TmlBeE9WRXpNeklnTmlBek1qWWdNRWd6TVRGUk1qYzFJRElnTVRnd0lESlJNVFEySURJZ01URTNJREpVTnpFZ01sUTFNQ0F4VVRNeklERWdNek1nTVRCUk16TWdNVElnTXpZZ01qUlJOREVnTkRNZ05EWWdORFZSTlRBZ05EWWdOakVnTkRaSU5qZFJPVFFnTkRZZ01USTNJRFE1VVRFME1TQTFNaUF4TkRZZ05qRlJNVFE1SURZMUlESXhPQ0F6TXpsVU1qZzNJRFl5T0ZFeU9EY2dOak0xSURJek1DQTJNemRhVFRZek1DQTFOVFJSTmpNd0lEVTROaUEyTURrZ05qQTRWRFV5TXlBMk16WlJOVEl4SURZek5pQTFNREFnTmpNMlZEUTJNaUEyTXpkSU5EUXdVVE01TXlBMk16Y2dNemcySURZeU4xRXpPRFVnTmpJMElETTFNaUEwT1RSVU16RTVJRE0yTVZFek1Ua2dNell3SURNNE9DQXpOakJSTkRZMklETTJNU0EwT1RJZ016WTNVVFUxTmlBek56Y2dOVGt5SURReU5sRTJNRGdnTkRRNUlEWXhPU0EwT0RaVU5qTXdJRFUxTkZvaUx6NDhjR0YwYUNCcFpEMGlUVXBZTFRR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ExWUkZXQzFPTFRkQ0lpQmtQU0pOTkRNMElDMHlNekZSTkRNMElDMHlORFFnTkRJNElDMHlOVEJJTkRFd1VUSTRNU0F0TWpVd0lESXpNQ0F0TVRnMFVUSXlOU0F0TVRjM0lESXlNaUF0TVRjeVZESXhOeUF0TVRZeFZESXhNeUF0TVRRNFZESXhNU0F0TVRNelZESXhNQ0F0TVRFeFZESXdPU0F0T0RSVU1qQTVJQzAwTjFReU1Ea2dNRkV5TURrZ01qRWdNakE1SURVelVUSXdPQ0F4TkRJZ01qQTBJREUxTTFFeU1ETWdNVFUwSURJd015QXhOVFZSTVRnNUlERTVNU0F4TlRNZ01qRXhWRGd5SURJek1WRTNNU0F5TXpFZ05qZ2dNak0wVkRZMUlESTFNRlEyT0NBeU5qWlVPRElnTWpZNVVURXhOaUF5TmprZ01UVXlJREk0T1ZReU1ETWdNelExVVRJd09DQXpOVFlnTWpBNElETTNOMVF5TURrZ05USTVWalUzT1ZFeU1Ea2dOak0wSURJeE5TQTJOVFpVTWpRMElEWTVPRkV5TnpBZ056STBJRE15TkNBM05EQlJNell4SURjME9DQXpOemNnTnpRNVVUTTNPU0EzTkRrZ016a3dJRGMwT1ZRME1EZ2dOelV3U0RReU9GRTBNelFnTnpRMElEUXpOQ0EzTXpKUk5ETTBJRGN4T1NBME16RWdOekUyVVRReU9TQTNNVE1nTkRFMUlEY3hNMUV6TmpJZ056RXdJRE16TWlBMk9EbFVNamsySURZME4xRXlPVEVnTmpNMElESTVNU0EwT1RsV05ERTNVVEk1TVNBek56QWdNamc0SURNMU0xUXlOekVnTXpFMFVUSTBNQ0F5TnpFZ01UZzBJREkxTlV3eE56QWdNalV3VERFNE5DQXlORFZSTWpBeUlESXpPU0F5TWpBZ01qTXdWREkyTWlBeE9UWlVNamt3SURFek4xRXlPVEVnTVRNeElESTVNU0F4VVRJNU1TQXRNVE0wSURJNU5pQXRNVFEzVVRNd05pQXRNVGMwSURNek9TQXRNVGt5VkRReE5TQXRNakV6VVRReU9TQXRNakV6SURRek1TQXRNakUyVVRRek5DQXRNakU1SURRek5DQXRNak14V2lJdlBqeHdZWFJvSUdsa1BTSk5TbGd0TkMxVVJWZ3RTUzB4UkRRME5pSWdaRDBpVFRNd09DQXlORkV6TmpjZ01qUWdOREUySURjMlZEUTJOaUF4T1RkUk5EWTJJREkyTUNBME1UUWdNamcwVVRNd09DQXpNVEVnTWpjNElETXlNVlF5TXpZZ016UXhVVEUzTmlBek9ETWdNVGMySURRMk1sRXhOellnTlRJeklESXdPQ0ExTnpOVU1qY3pJRFkwT0ZFek1ESWdOamN6SURNME15QTJPRGhVTkRBM0lEY3dORWcwTVRoSU5ESTFVVFV5TVNBM01EUWdOVFkwSURZME1GRTFOalVnTmpRd0lEVTNOeUEyTlROVU5qQXpJRFk0TWxRMk1qTWdOekEwVVRZeU5DQTNNRFFnTmpJM0lEY3dORlEyTXpJZ056QTFVVFkwTlNBM01EVWdOalExSURZNU9GUTJNVGNnTlRjM1ZEVTROU0EwTlRsVU5UWTVJRFExTmxFMU5Ea2dORFUySURVME9TQTBOalZSTlRRNUlEUTNNU0ExTlRBZ05EYzFVVFUxTUNBME56Z2dOVFV4SURRNU5GUTFOVE1nTlRJd1VUVTFNeUExTlRRZ05UUTBJRFUzT1ZRMU1qWWdOakUyVkRVd01TQTJOREZSTkRZMUlEWTJNaUEwTVRrZ05qWXlVVE0yTWlBMk5qSWdNekV6SURZeE5sUXlOak1nTlRFd1VUSTJNeUEwT0RBZ01qYzRJRFExT0ZRek1Ua2dOREkzVVRNeU15QTBNalVnTXpnNUlEUXdPRlEwTlRZZ016a3dVVFE1TUNBek56a2dOVEl5SURNME1sUTFOVFFnTWpReVVUVTFOQ0F5TVRZZ05UUTJJREU0TmxFMU5ERWdNVFkwSURVeU9DQXhNemRVTkRreUlEYzRWRFF5TmlBeE9GUXpNeklnTFRJd1VUTXlNQ0F0TWpJZ01qazRJQzB5TWxFeE9Ua2dMVEl5SURFME5DQXpNMHd4TXpRZ05EUk1NVEEySURFelVUZ3pJQzB4TkNBM09DQXRNVGhVTmpVZ0xUSXlVVFV5SUMweU1pQTFNaUF0TVRSUk5USWdMVEV4SURFeE1DQXlNakZSTVRFeUlESXlOeUF4TXpBZ01qSTNTREUwTTFFeE5Ea2dNakl4SURFME9TQXlNVFpSTVRRNUlESXhOQ0F4TkRnZ01qQTNWREUwTkNBeE9EWlVNVFF5SURFMU0xRXhORFFnTVRFMElERTJNQ0E0TjFReU1ETWdORGRVTWpVMUlESTVWRE13T0NBeU5Gb2lMejQ4Y0dGMGFDQnBaRDBpVFVwWUxUUXRWRVZZTFU0dE1qRTVNaUlnWkQwaVRUVTJJREl6TjFRMU5pQXlOVEJVTnpBZ01qY3dTRGd6TlZFM01Ua2dNelUzSURZNU1pQTBPVE5STmpreUlEUTVOQ0EyT1RJZ05EazJWRFk1TVNBME9UbFJOamt4SURVeE1TQTNNRGdnTlRFeFNEY3hNVkUzTWpBZ05URXhJRGN5TXlBMU1UQlVOekk1SURVd05sUTNNeklnTkRrM1ZEY3pOU0EwT0RGVU56UXpJRFExTmxFM05qVWdNemc1SURneE5pQXpNelpVT1RNMUlESTJNVkU1TkRRZ01qVTRJRGswTkNBeU5UQlJPVFEwSURJME5DQTVNemtnTWpReFZEa3hOU0F5TXpGVU9EYzNJREl4TWxFNE16WWdNVGcySURnd05pQXhOVEpVTnpZeElEZzFWRGMwTUNBek5WUTNNeklnTkZFM016QWdMVFlnTnpJM0lDMDRWRGN4TVNBdE1URlJOamt4SUMweE1TQTJPVEVnTUZFMk9URWdOeUEyT1RZZ01qVlJOekk0SURFMU1TQTRNelVnTWpNd1NEY3dVVFUySURJek55QTFOaUF5TlRCYUlpOCtQSEJoZEdnZ2FXUTlJazFLV0MwMExWUkZXQzFKTFRGRU5ETTBJaUJrUFNKTk1qQTRJRGMwVVRJd09DQTFNQ0F5TlRRZ05EWlJNamN5SURRMklESTNNaUF6TlZFeU56SWdNelFnTWpjd0lESXlVVEkyTnlBNElESTJOQ0EwVkRJMU1TQXdVVEkwT1NBd0lESXpPU0F3VkRJd05TQXhWREUwTVNBeVVUY3dJRElnTlRBZ01FZzBNbEV6TlNBM0lETTFJREV4VVRNM0lETTRJRFE0SURRMlNEWXlVVEV6TWlBME9TQXhOalFnT1RaUk1UY3dJREV3TWlBek5EVWdOREF4VkRVeU15QTNNRFJSTlRNd0lEY3hOaUExTkRjZ056RTJTRFUxTlVnMU56SlJOVGM0SURjd055QTFOemdnTnpBMlREWXdOaUF6T0ROUk5qTTBJRFl3SURZek5pQTFOMUUyTkRFZ05EWWdOekF4SURRMlVUY3lOaUEwTmlBM01qWWdNelpSTnpJMklETTBJRGN5TXlBeU1sRTNNakFnTnlBM01UZ2dORlEzTURRZ01GRTNNREVnTUNBMk9UQWdNRlEyTlRFZ01WUTFOemdnTWxFME9EUWdNaUEwTlRVZ01FZzBORE5STkRNM0lEWWdORE0zSURsVU5ETTVJREkzVVRRME15QTBNQ0EwTkRVZ05ETk1ORFE1SURRMlNEUTJPVkUxTWpNZ05Ea2dOVE16SURZelREVXlNU0F5TVROSU1qZ3pUREkwT1NBeE5UVlJNakE0SURnMklESXdPQ0EzTkZwTk5URTJJREkyTUZFMU1UWWdNamN4SURVd05DQTBNVFpVTkRrd0lEVTJNa3cwTmpNZ05URTVVVFEwTnlBME9USWdOREF3SURReE1rd3pNVEFnTWpZd1REUXhNeUF5TlRsUk5URTJJREkxT1NBMU1UWWdNall3V2lJdlBqeHdZWFJvSUdsa1BTSk5TbGd0TkMxVVJWZ3RTUzB4UkRRek5TSWdaRDBpVFRJek1TQTJNemRSTWpBMElEWXpOeUF4T1RrZ05qTTRWREU1TkNBMk5EbFJNVGswSURZM05pQXlNRFVnTmpneVVUSXdOaUEyT0RNZ016TTFJRFk0TTFFMU9UUWdOamd6SURZd09DQTJPREZSTmpjeElEWTNNU0EzTVRNZ05qTTJWRGMxTmlBMU5EUlJOelUySURRNE1DQTJPVGdnTkRJNVZEVTJOU0F6TmpCTU5UVTFJRE0xTjFFMk1Ua2dNelE0SURZMk1DQXpNVEZVTnpBeUlESXhPVkUzTURJZ01UUTJJRFl6TUNBM09GUTBOVE1nTVZFME5EWWdNQ0F5TkRJZ01GRTBNaUF3SURNNUlESlJNelVnTlNBek5TQXhNRkV6TlNBeE55QXpOeUF5TkZFME1pQTBNeUEwTnlBME5WRTFNU0EwTmlBMk1pQTBOa2cyT0ZFNU5TQTBOaUF4TWpnZ05EbFJNVFF5SURVeUlERTBOeUEyTVZFeE5UQWdOalVnTWpFNUlETXpPVlF5T0RnZ05qSTRVVEk0T0NBMk16VWdNak14SURZek4xcE5OalE1SURVME5GRTJORGtnTlRjMElEWXpOQ0EyTURCVU5UZzFJRFl6TkZFMU56Z2dOak0ySURRNU15QTJNemRSTkRjeklEWXpOeUEwTlRFZ05qTTNWRFF4TmlBMk16WklOREF6VVRNNE9DQTJNelVnTXpnMElEWXlObEV6T0RJZ05qSXlJRE0xTWlBMU1EWlJNelV5SURVd015QXpOVEVnTlRBd1RETXlNQ0F6TnpSSU5EQXhVVFE0TWlBek56UWdORGswSURNM05sRTFOVFFnTXpnMklEWXdNU0EwTXpSVU5qUTVJRFUwTkZwTk5UazFJREl5T1ZFMU9UVWdNamN6SURVM01pQXpNREpVTlRFeUlETXpObEUxTURZZ016TTNJRFF5T1NBek16ZFJNekV4SURNek55QXpNVEFnTXpNMlVUTXhNQ0F6TXpRZ01qa3pJREkyTTFReU5UZ2dNVEl5VERJME1DQTFNbEV5TkRBZ05EZ2dNalV5SURRNFZETXpNeUEwTmxFME1qSWdORFlnTkRJNUlEUTNVVFE1TVNBMU5DQTFORE1nTVRBMVZEVTVOU0F5TWpsYUlpOCtQSEJoZEdnZ2FXUTlJazFLV0MwMExWUkZXQzFPTFRKRElpQmtQU0pOTnpnZ016VlVOemdnTmpCVU9UUWdNVEF6VkRFek55QXhNakZSTVRZMUlERXlNU0F4T0RjZ09UWlVNakV3SURoUk1qRXdJQzB5TnlBeU1ERWdMVFl3VkRFNE1DQXRNVEUzVkRFMU5DQXRNVFU0VkRFek1DQXRNVGcxVkRFeE55QXRNVGswVVRFeE15QXRNVGswSURFd05DQXRNVGcxVkRrMUlDMHhOekpST1RVZ0xURTJPQ0F4TURZZ0xURTFObFF4TXpFZ0xURXlObFF4TlRjZ0xUYzJWREUzTXlBdE0xWTVUREUzTWlBNFVURTNNQ0EzSURFMk55QTJWREUyTVNBelZERTFNaUF4VkRFME1DQXdVVEV4TXlBd0lEazJJREUzV2lJdlBqeHdZWFJvSUdsa1BTSk5TbGd0TkMxVVJWZ3RUaTB5UlNJZ1pEMGlUVGM0SURZd1VUYzRJRGcwSURrMUlERXdNbFF4TXpnZ01USXdVVEUyTWlBeE1qQWdNVGd3SURFd05GUXhPVGtnTmpGUk1UazVJRE0ySURFNE1pQXhPRlF4TXprZ01GUTVOaUF4TjFRM09DQTJNRm9pTHo0OGNHRjBhQ0JwWkQwaVRVcFlMVFF0VkVWWUxVNHROMFFpSUdROUlrMDJOU0EzTXpGUk5qVWdOelExSURZNElEYzBOMVE0T0NBM05UQlJNVGN4SURjMU1DQXlNVFlnTnpJMVZESTNPU0EyTnpCUk1qZzRJRFkwT1NBeU9Ea2dOak0xVkRJNU1TQTFNREZSTWpreUlETTJNaUF5T1RNZ016VTNVVE13TmlBek1USWdNelExSURJNU1WUTBNVGNnTWpZNVVUUXlPQ0F5TmprZ05ETXhJREkyTmxRME16UWdNalV3VkRRek1TQXlNelJVTkRFM0lESXpNVkV6T0RBZ01qTXhJRE0wTlNBeU1UQlVNams0SURFMU4xRXlPVE1nTVRReklESTVNaUF4TWpGVU1qa3hJQzB5T0ZZdE56bFJNamt4SUMweE16UWdNamcxSUMweE5UWlVNalUySUMweE9UaFJNakF5SUMweU5UQWdPRGtnTFRJMU1GRTNNU0F0TWpVd0lEWTRJQzB5TkRkVU5qVWdMVEl6TUZFMk5TQXRNakkwSURZMUlDMHlNak5VTmpZZ0xUSXhPRlEyT1NBdE1qRTBWRGMzSUMweU1UTlJPVEVnTFRJeE15QXhNRGdnTFRJeE1GUXhORFlnTFRJd01GUXhPRE1nTFRFM04xUXlNRGNnTFRFek9WRXlNRGdnTFRFek5DQXlNRGtnTTB3eU1UQWdNVE01VVRJeU15QXhPVFlnTWpnd0lESXpNRkV6TVRVZ01qUTNJRE16TUNBeU5UQlJNekExSURJMU55QXlPREFnTWpjd1VUSXlOU0F6TURRZ01qRXlJRE0xTWt3eU1UQWdNell5VERJd09TQTBPVGhSTWpBNElEWXpOU0F5TURjZ05qUXdVVEU1TlNBMk9EQWdNVFUwSURZNU5sUTNOeUEzTVROUk5qZ2dOekV6SURZM0lEY3hObFEyTlNBM016RmFJaTgrUEM5a1pXWnpQanhuSUhOMGNtOXJaVDBpWTNWeWNtVnVkRU52Ykc5eUlpQm1hV3hzUFNKamRYSnlaVzUwUTI5c2IzSWlJSE4wY205clpTMTNhV1IwYUQwaU1DSWdkSEpoYm5ObWIzSnRQU0p6WTJGc1pTZ3hMQzB4S1NJK1BHY2daR0YwWVMxdGJXd3RibTlrWlQwaWJXRjBhQ0krUEdjZ1pHRjBZUzF0Yld3dGJtOWtaVDBpYldraVBqeDFjMlVnWkdGMFlTMWpQU0l4UkRRME5TSWdlR3hwYm1zNmFISmxaajBpSTAxS1dDMDBMVlJGV0MxSkxURkVORFExSWk4K1BDOW5QanhuSUdSaGRHRXRiVzFzTFc1dlpHVTlJbTF2SWlCMGNtRnVjMlp2Y20wOUluUnlZVzV6YkdGMFpTZ3hNRE0yTGpnc01Da2lQangxYzJVZ1pHRjBZUzFqUFNJelJDSWdlR3hwYm1zNmFISmxaajBpSTAxS1dDMDBMVlJGV0MxT0xUTkVJaTgrUEM5blBqeG5JR1JoZEdFdGJXMXNMVzV2WkdVOUltMXZJaUIwY21GdWMyWnZjbTA5SW5SeVlXNXpiR0YwWlNneU1Ea3lMallzTUNraVBqeDFjMlVnWkdGMFlTMWpQU0kzUWlJZ2VHeHBibXM2YUhKbFpqMGlJMDFLV0MwMExWUkZXQzFPTFRkQ0lpOCtQQzluUGp4bklHUmhkR0V0Ylcxc0xXNXZaR1U5SW0xcElpQjBjbUZ1YzJadmNtMDlJblJ5WVc1emJHRjBaU2d5TlRreUxqWXNNQ2tpUGp4MWMyVWdaR0YwWVMxalBTSXhSRFEwTmlJZ2VHeHBibXM2YUhKbFpqMGlJMDFLV0MwMExWUkZXQzFKTFRGRU5EUTJJaTgrUEM5blBqeG5JR1JoZEdFdGJXMXNMVzV2WkdVOUltMXZJaUIwY21GdWMyWnZjbTA5SW5SeVlXNXpiR0YwWlNnek5URTFMak1zTUNraVBqeDFjMlVnWkdGMFlTMWpQU0l5TVRreUlpQjRiR2x1YXpwb2NtVm1QU0lqVFVwWUxUUXRWRVZZTFU0dE1qRTVNaUl2UGp3dlp6NDhaeUJrWVhSaExXMXRiQzF1YjJSbFBTSnRhU0lnZEhKaGJuTm1iM0p0UFNKMGNtRnVjMnhoZEdVb05EYzVNeTR4TERBcElqNDhkWE5sSUdSaGRHRXRZejBpTVVRME16UWlJSGhzYVc1ck9taHlaV1k5SWlOTlNsZ3ROQzFVUlZndFNTMHhSRFF6TkNJdlBqd3ZaejQ4WnlCa1lYUmhMVzF0YkMxdWIyUmxQU0p0YVNJZ2RISmhibk5tYjNKdFBTSjBjbUZ1YzJ4aGRHVW9OVFUwTXk0eExEQXBJajQ4ZFhObElHUmhkR0V0WXowaU1VUTBNelVpSUhoc2FXNXJPbWh5WldZOUlpTk5TbGd0TkMxVVJWZ3RTUzB4UkRRek5TSXZQand2Wno0OFp5QmtZWFJoTFcxdGJDMXViMlJsUFNKdGJ5SWdkSEpoYm5ObWIzSnRQU0owY21GdWMyeGhkR1VvTmpNd01pNHhMREFwSWo0OGRYTmxJR1JoZEdFdFl6MGlNa01pSUhoc2FXNXJPbWh5WldZOUlpTk5TbGd0TkMxVVJWZ3RUaTB5UXlJdlBqd3ZaejQ4WnlCa1lYUmhMVzF0YkMxdWIyUmxQU0p0YnlJZ2RISmhibk5tYjNKdFBTSjBjbUZ1YzJ4aGRHVW9OamMwTmk0NExEQXBJajQ4ZFhObElHUmhkR0V0WXowaU1rVWlJSGhzYVc1ck9taHlaV1k5SWlOTlNsZ3ROQzFVUlZndFRpMHlSU0l2UGp3dlp6NDhaeUJrWVhSaExXMXRiQzF1YjJSbFBTSnRieUlnZEhKaGJuTm1iM0p0UFNKMGNtRnVjMnhoZEdVb056RTVNUzQwTERBcElqNDhkWE5sSUdSaGRHRXRZejBpTWtVaUlIaHNhVzVyT21oeVpXWTlJaU5OU2xndE5DMVVSVmd0VGkweVJTSXZQand2Wno0OFp5QmtZWFJoTFcxdGJDMXViMlJsUFNKdGJ5SWdkSEpoYm5ObWIzSnRQU0owY21GdWMyeGhkR1VvTnpZek5pNHhMREFwSWo0OGRYTmxJR1JoZEdFdFl6MGlNa1VpSUhoc2FXNXJPbWh5WldZOUlpTk5TbGd0TkMxVVJWZ3RUaTB5UlNJdlBqd3ZaejQ4WnlCa1lYUmhMVzF0YkMxdWIyUmxQU0p0YnlJZ2RISmhibk5tYjNKdFBTSjBjbUZ1YzJ4aGRHVW9PREE0TUM0NExEQXBJajQ4ZFhObElHUmhkR0V0WXowaU4wUWlJSGhzYVc1ck9taHlaV1k5SWlOTlNsZ3ROQzFVUlZndFRpMDNSQ0l2UGp3dlp6NDhMMmMrUEM5blBqd3ZjM1puUGc9PSIsCgkiUmVhbFZpZXdTaXplSnNvbiIgOiAie1wiaGVpZ2h0XCI6MzU3LjE0Mjg2ODA0MTk5MjIsXCJ3aWR0aFwiOjMwMTcuODU3MDU1NjY0MDYyNX0iCn0K"/>
    </extobj>
    <extobj name="2384804F-3998-4D57-9195-F3826E402611-34">
      <extobjdata type="2384804F-3998-4D57-9195-F3826E402611" data="ewoJIkltZ1NldHRpbmdKc29uIiA6ICJ7XCJoZWlnaHRcIjoxNy44NTcxNDI4NTcxNDI4NTQsXCJ3aWR0aFwiOjkwLjE3ODU3MTQyODU3MTQyfSIsCgkiTGF0ZXgiIDogIiAgICBTIOKGkiBBU1xcc3BhY2V8XFxzcGFjZSBBIiwKCSJMYXRleEltZ0Jhc2U2NCIgOiAiUEhOMlp5QjRiV3h1Y3owaWFIUjBjRG92TDNkM2R5NTNNeTV2Y21jdk1qQXdNQzl6ZG1jaUlIZHBaSFJvUFNJeE1TNDFPVEpsZUNJZ2FHVnBaMmgwUFNJeUxqSTJaWGdpSUhKdmJHVTlJbWx0WnlJZ1ptOWpkWE5oWW14bFBTSm1ZV3h6WlNJZ2RtbGxkMEp2ZUQwaU1DQXROelE1TGpVZ05URXlNeTQySURrNU9TSWdlRzFzYm5NNmVHeHBibXM5SW1oMGRIQTZMeTkzZDNjdWR6TXViM0puTHpFNU9Ua3ZlR3hwYm1zaUlHRnlhV0V0YUdsa1pHVnVQU0owY25WbElpQnpkSGxzWlQwaWRtVnlkR2xqWVd3dFlXeHBaMjQ2SUMwd0xqVTJOR1Y0T3lCdFlYZ3RkMmxrZEdnNklEazRKVHNpUGp4a1pXWnpQanh3WVhSb0lHbGtQU0pOU2xndE1qUXRWRVZZTFVrdE1VUTBORFlpSUdROUlrMHpNRGdnTWpSUk16WTNJREkwSURReE5pQTNObFEwTmpZZ01UazNVVFEyTmlBeU5qQWdOREUwSURJNE5GRXpNRGdnTXpFeElESTNPQ0F6TWpGVU1qTTJJRE0wTVZFeE56WWdNemd6SURFM05pQTBOakpSTVRjMklEVXlNeUF5TURnZ05UY3pWREkzTXlBMk5EaFJNekF5SURZM015QXpORE1nTmpnNFZEUXdOeUEzTURSSU5ERTRTRFF5TlZFMU1qRWdOekEwSURVMk5DQTJOREJSTlRZMUlEWTBNQ0ExTnpjZ05qVXpWRFl3TXlBMk9ESlVOakl6SURjd05GRTJNalFnTnpBMElEWXlOeUEzTURSVU5qTXlJRGN3TlZFMk5EVWdOekExSURZME5TQTJPVGhVTmpFM0lEVTNOMVExT0RVZ05EVTVWRFUyT1NBME5UWlJOVFE1SURRMU5pQTFORGtnTkRZMVVUVTBPU0EwTnpFZ05UVXdJRFEzTlZFMU5UQWdORGM0SURVMU1TQTBPVFJVTlRVeklEVXlNRkUxTlRNZ05UVTBJRFUwTkNBMU56bFVOVEkySURZeE5sUTFNREVnTmpReFVUUTJOU0EyTmpJZ05ERTVJRFkyTWxFek5qSWdOall5SURNeE15QTJNVFpVTWpZeklEVXhNRkV5TmpNZ05EZ3dJREkzT0NBME5UaFVNekU1SURReU4xRXpNak1nTkRJMUlETTRPU0EwTURoVU5EVTJJRE01TUZFME9UQWdNemM1SURVeU1pQXpOREpVTlRVMElESTBNbEUxTlRRZ01qRTJJRFUwTmlBeE9EWlJOVFF4SURFMk5DQTFNamdnTVRNM1ZEUTVNaUEzT0ZRME1qWWdNVGhVTXpNeUlDMHlNRkV6TWpBZ0xUSXlJREk1T0NBdE1qSlJNVGs1SUMweU1pQXhORFFnTXpOTU1UTTBJRFEwVERFd05pQXhNMUU0TXlBdE1UUWdOemdnTFRFNFZEWTFJQzB5TWxFMU1pQXRNaklnTlRJZ0xURTBVVFV5SUMweE1TQXhNVEFnTWpJeFVURXhNaUF5TWpjZ01UTXdJREl5TjBneE5ETlJNVFE1SURJeU1TQXhORGtnTWpFMlVURTBPU0F5TVRRZ01UUTRJREl3TjFReE5EUWdNVGcyVkRFME1pQXhOVE5STVRRMElERXhOQ0F4TmpBZ09EZFVNakF6SURRM1ZESTFOU0F5T1ZRek1EZ2dNalJhSWk4K1BIQmhkR2dnYVdROUlrMUtXQzB5TkMxVVJWZ3RUaTB5TVRreUlpQmtQU0pOTlRZZ01qTTNWRFUySURJMU1GUTNNQ0F5TnpCSU9ETTFVVGN4T1NBek5UY2dOamt5SURRNU0xRTJPVElnTkRrMElEWTVNaUEwT1RaVU5qa3hJRFE1T1ZFMk9URWdOVEV4SURjd09DQTFNVEZJTnpFeFVUY3lNQ0ExTVRFZ056SXpJRFV4TUZRM01qa2dOVEEyVkRjek1pQTBPVGRVTnpNMUlEUTRNVlEzTkRNZ05EVTJVVGMyTlNBek9Ea2dPREUySURNek5sUTVNelVnTWpZeFVUazBOQ0F5TlRnZ09UUTBJREkxTUZFNU5EUWdNalEwSURrek9TQXlOREZVT1RFMUlESXpNVlE0TnpjZ01qRXlVVGd6TmlBeE9EWWdPREEySURFMU1sUTNOakVnT0RWVU56UXdJRE0xVkRjek1pQTBVVGN6TUNBdE5pQTNNamNnTFRoVU56RXhJQzB4TVZFMk9URWdMVEV4SURZNU1TQXdVVFk1TVNBM0lEWTVOaUF5TlZFM01qZ2dNVFV4SURnek5TQXlNekJJTnpCUk5UWWdNak0zSURVMklESTFNRm9pTHo0OGNHRjBhQ0JwWkQwaVRVcFlMVEkwTFZSRldDMUpMVEZFTkRNMElpQmtQU0pOTWpBNElEYzBVVEl3T0NBMU1DQXlOVFFnTkRaUk1qY3lJRFEySURJM01pQXpOVkV5TnpJZ016UWdNamN3SURJeVVUSTJOeUE0SURJMk5DQTBWREkxTVNBd1VUSTBPU0F3SURJek9TQXdWREl3TlNBeFZERTBNU0F5VVRjd0lESWdOVEFnTUVnME1sRXpOU0EzSURNMUlERXhVVE0zSURNNElEUTRJRFEyU0RZeVVURXpNaUEwT1NBeE5qUWdPVFpSTVRjd0lERXdNaUF6TkRVZ05EQXhWRFV5TXlBM01EUlJOVE13SURjeE5pQTFORGNnTnpFMlNEVTFOVWcxTnpKUk5UYzRJRGN3TnlBMU56Z2dOekEyVERZd05pQXpPRE5STmpNMElEWXdJRFl6TmlBMU4xRTJOREVnTkRZZ056QXhJRFEyVVRjeU5pQTBOaUEzTWpZZ016WlJOekkySURNMElEY3lNeUF5TWxFM01qQWdOeUEzTVRnZ05GUTNNRFFnTUZFM01ERWdNQ0EyT1RBZ01GUTJOVEVnTVZRMU56Z2dNbEUwT0RRZ01pQTBOVFVnTUVnME5ETlJORE0zSURZZ05ETTNJRGxVTkRNNUlESTNVVFEwTXlBME1DQTBORFVnTkROTU5EUTVJRFEyU0RRMk9WRTFNak1nTkRrZ05UTXpJRFl6VERVeU1TQXlNVE5JTWpnelRESTBPU0F4TlRWUk1qQTRJRGcySURJd09DQTNORnBOTlRFMklESTJNRkUxTVRZZ01qY3hJRFV3TkNBME1UWlVORGt3SURVMk1rdzBOak1nTlRFNVVUUTBOeUEwT1RJZ05EQXdJRFF4TWt3ek1UQWdNall3VERReE15QXlOVGxSTlRFMklESTFPU0ExTVRZZ01qWXdXaUl2UGp4d1lYUm9JR2xrUFNKTlNsZ3RNalF0VkVWWUxVNHRRVEFpSUdROUlpSXZQanh3WVhSb0lHbGtQU0pOU2xndE1qUXRWRVZZTFU0dE4wTWlJR1E5SWsweE16a2dMVEkwT1VneE16ZFJNVEkxSUMweU5Ea2dNVEU1SUMweU16VldNalV4VERFeU1DQTNNemRSTVRNd0lEYzFNQ0F4TXprZ056VXdVVEUxTWlBM05UQWdNVFU1SURjek5WWXRNak0xVVRFMU1TQXRNalE1SURFME1TQXRNalE1U0RFek9Wb2lMejQ4TDJSbFpuTStQR2NnYzNSeWIydGxQU0pqZFhKeVpXNTBRMjlzYjNJaUlHWnBiR3c5SW1OMWNuSmxiblJEYjJ4dmNpSWdjM1J5YjJ0bExYZHBaSFJvUFNJd0lpQjBjbUZ1YzJadmNtMDlJbk5qWVd4bEtERXNMVEVwSWo0OFp5QmtZWFJoTFcxdGJDMXViMlJsUFNKdFlYUm9JajQ4WnlCa1lYUmhMVzF0YkMxdWIyUmxQU0p0YVNJK1BIVnpaU0JrWVhSaExXTTlJakZFTkRRMklpQjRiR2x1YXpwb2NtVm1QU0lqVFVwWUxUSTBMVlJGV0MxSkxURkVORFEySWk4K1BDOW5QanhuSUdSaGRHRXRiVzFzTFc1dlpHVTlJbTF2SWlCMGNtRnVjMlp2Y20wOUluUnlZVzV6YkdGMFpTZzVNakl1T0N3d0tTSStQSFZ6WlNCa1lYUmhMV005SWpJeE9USWlJSGhzYVc1ck9taHlaV1k5SWlOTlNsZ3RNalF0VkVWWUxVNHRNakU1TWlJdlBqd3ZaejQ4WnlCa1lYUmhMVzF0YkMxdWIyUmxQU0p0YVNJZ2RISmhibk5tYjNKdFBTSjBjbUZ1YzJ4aGRHVW9Nakl3TUM0MkxEQXBJajQ4ZFhObElHUmhkR0V0WXowaU1VUTBNelFpSUhoc2FXNXJPbWh5WldZOUlpTk5TbGd0TWpRdFZFVllMVWt0TVVRME16UWlMejQ4TDJjK1BHY2daR0YwWVMxdGJXd3RibTlrWlQwaWJXa2lJSFJ5WVc1elptOXliVDBpZEhKaGJuTnNZWFJsS0RJNU5UQXVOaXd3S1NJK1BIVnpaU0JrWVhSaExXTTlJakZFTkRRMklpQjRiR2x1YXpwb2NtVm1QU0lqVFVwWUxUSTBMVlJGV0MxSkxURkVORFEySWk4K1BDOW5QanhuSUdSaGRHRXRiVzFzTFc1dlpHVTlJbTEwWlhoMElpQjBjbUZ1YzJadmNtMDlJblJ5WVc1emJHRjBaU2d6TlRrMUxqWXNNQ2tpUGp4MWMyVWdaR0YwWVMxalBTSkJNQ0lnZUd4cGJtczZhSEpsWmowaUkwMUtXQzB5TkMxVVJWZ3RUaTFCTUNJdlBqd3ZaejQ4WnlCa1lYUmhMVzF0YkMxdWIyUmxQU0pVWlZoQmRHOXRJaUJrWVhSaExXMXFlQzEwWlhoamJHRnpjejBpVDFKRUlpQjBjbUZ1YzJadmNtMDlJblJ5WVc1emJHRjBaU2d6T0RRMUxqWXNNQ2tpUGp4bklHUmhkR0V0Ylcxc0xXNXZaR1U5SW0xdklpQjBjbUZ1YzJadmNtMDlJblJ5WVc1emJHRjBaU2d3SUMwd0xqVXBJajQ4ZFhObElHUmhkR0V0WXowaU4wTWlJSGhzYVc1ck9taHlaV1k5SWlOTlNsZ3RNalF0VkVWWUxVNHROME1pTHo0OEwyYytQQzluUGp4bklHUmhkR0V0Ylcxc0xXNXZaR1U5SW0xMFpYaDBJaUIwY21GdWMyWnZjbTA5SW5SeVlXNXpiR0YwWlNnME1USXpMallzTUNraVBqeDFjMlVnWkdGMFlTMWpQU0pCTUNJZ2VHeHBibXM2YUhKbFpqMGlJMDFLV0MweU5DMVVSVmd0VGkxQk1DSXZQand2Wno0OFp5QmtZWFJoTFcxdGJDMXViMlJsUFNKdGFTSWdkSEpoYm5ObWIzSnRQU0owY21GdWMyeGhkR1VvTkRNM015NDJMREFwSWo0OGRYTmxJR1JoZEdFdFl6MGlNVVEwTXpRaUlIaHNhVzVyT21oeVpXWTlJaU5OU2xndE1qUXRWRVZZTFVrdE1VUTBNelFpTHo0OEwyYytQQzluUGp3dlp6NDhMM04yWno0PSIsCgkiUmVhbFZpZXdTaXplSnNvbiIgOiAie1wiaGVpZ2h0XCI6MzU3LjE0Mjg2ODA0MTk5MjIsXCJ3aWR0aFwiOjE4MDMuNTcxNDcyMTY3OTY4OH0iCn0K"/>
    </extobj>
    <extobj name="2384804F-3998-4D57-9195-F3826E402611-35">
      <extobjdata type="2384804F-3998-4D57-9195-F3826E402611" data="ewoJIkltZ1NldHRpbmdKc29uIiA6ICJ7XCJoZWlnaHRcIjoxNy44NTcxNDI4NTcxNDI4NTQsXCJ3aWR0aFwiOjkxLjA3MTQyODU3MTQyODU3fSIsCgkiTGF0ZXgiIDogIiAgICBTIOKGkiBCU1xcc3BhY2V8XFxzcGFjZSBCIiwKCSJMYXRleEltZ0Jhc2U2NCIgOiAiUEhOMlp5QjRiV3h1Y3owaWFIUjBjRG92TDNkM2R5NTNNeTV2Y21jdk1qQXdNQzl6ZG1jaUlIZHBaSFJvUFNJeE1TNDJNekpsZUNJZ2FHVnBaMmgwUFNJeUxqSTJaWGdpSUhKdmJHVTlJbWx0WnlJZ1ptOWpkWE5oWW14bFBTSm1ZV3h6WlNJZ2RtbGxkMEp2ZUQwaU1DQXROelE1TGpVZ05URTBNUzQySURrNU9TSWdlRzFzYm5NNmVHeHBibXM5SW1oMGRIQTZMeTkzZDNjdWR6TXViM0puTHpFNU9Ua3ZlR3hwYm1zaUlHRnlhV0V0YUdsa1pHVnVQU0owY25WbElpQnpkSGxzWlQwaWRtVnlkR2xqWVd3dFlXeHBaMjQ2SUMwd0xqVTJOR1Y0T3lCdFlYZ3RkMmxrZEdnNklEazRKVHNpUGp4a1pXWnpQanh3WVhSb0lHbGtQU0pOU2xndE1qSXRWRVZZTFVrdE1VUTBORFlpSUdROUlrMHpNRGdnTWpSUk16WTNJREkwSURReE5pQTNObFEwTmpZZ01UazNVVFEyTmlBeU5qQWdOREUwSURJNE5GRXpNRGdnTXpFeElESTNPQ0F6TWpGVU1qTTJJRE0wTVZFeE56WWdNemd6SURFM05pQTBOakpSTVRjMklEVXlNeUF5TURnZ05UY3pWREkzTXlBMk5EaFJNekF5SURZM015QXpORE1nTmpnNFZEUXdOeUEzTURSSU5ERTRTRFF5TlZFMU1qRWdOekEwSURVMk5DQTJOREJSTlRZMUlEWTBNQ0ExTnpjZ05qVXpWRFl3TXlBMk9ESlVOakl6SURjd05GRTJNalFnTnpBMElEWXlOeUEzTURSVU5qTXlJRGN3TlZFMk5EVWdOekExSURZME5TQTJPVGhVTmpFM0lEVTNOMVExT0RVZ05EVTVWRFUyT1NBME5UWlJOVFE1SURRMU5pQTFORGtnTkRZMVVUVTBPU0EwTnpFZ05UVXdJRFEzTlZFMU5UQWdORGM0SURVMU1TQTBPVFJVTlRVeklEVXlNRkUxTlRNZ05UVTBJRFUwTkNBMU56bFVOVEkySURZeE5sUTFNREVnTmpReFVUUTJOU0EyTmpJZ05ERTVJRFkyTWxFek5qSWdOall5SURNeE15QTJNVFpVTWpZeklEVXhNRkV5TmpNZ05EZ3dJREkzT0NBME5UaFVNekU1SURReU4xRXpNak1nTkRJMUlETTRPU0EwTURoVU5EVTJJRE01TUZFME9UQWdNemM1SURVeU1pQXpOREpVTlRVMElESTBNbEUxTlRRZ01qRTJJRFUwTmlBeE9EWlJOVFF4SURFMk5DQTFNamdnTVRNM1ZEUTVNaUEzT0ZRME1qWWdNVGhVTXpNeUlDMHlNRkV6TWpBZ0xUSXlJREk1T0NBdE1qSlJNVGs1SUMweU1pQXhORFFnTXpOTU1UTTBJRFEwVERFd05pQXhNMUU0TXlBdE1UUWdOemdnTFRFNFZEWTFJQzB5TWxFMU1pQXRNaklnTlRJZ0xURTBVVFV5SUMweE1TQXhNVEFnTWpJeFVURXhNaUF5TWpjZ01UTXdJREl5TjBneE5ETlJNVFE1SURJeU1TQXhORGtnTWpFMlVURTBPU0F5TVRRZ01UUTRJREl3TjFReE5EUWdNVGcyVkRFME1pQXhOVE5STVRRMElERXhOQ0F4TmpBZ09EZFVNakF6SURRM1ZESTFOU0F5T1ZRek1EZ2dNalJhSWk4K1BIQmhkR2dnYVdROUlrMUtXQzB5TWkxVVJWZ3RUaTB5TVRreUlpQmtQU0pOTlRZZ01qTTNWRFUySURJMU1GUTNNQ0F5TnpCSU9ETTFVVGN4T1NBek5UY2dOamt5SURRNU0xRTJPVElnTkRrMElEWTVNaUEwT1RaVU5qa3hJRFE1T1ZFMk9URWdOVEV4SURjd09DQTFNVEZJTnpFeFVUY3lNQ0ExTVRFZ056SXpJRFV4TUZRM01qa2dOVEEyVkRjek1pQTBPVGRVTnpNMUlEUTRNVlEzTkRNZ05EVTJVVGMyTlNBek9Ea2dPREUySURNek5sUTVNelVnTWpZeFVUazBOQ0F5TlRnZ09UUTBJREkxTUZFNU5EUWdNalEwSURrek9TQXlOREZVT1RFMUlESXpNVlE0TnpjZ01qRXlVVGd6TmlBeE9EWWdPREEySURFMU1sUTNOakVnT0RWVU56UXdJRE0xVkRjek1pQTBVVGN6TUNBdE5pQTNNamNnTFRoVU56RXhJQzB4TVZFMk9URWdMVEV4SURZNU1TQXdVVFk1TVNBM0lEWTVOaUF5TlZFM01qZ2dNVFV4SURnek5TQXlNekJJTnpCUk5UWWdNak0zSURVMklESTFNRm9pTHo0OGNHRjBhQ0JwWkQwaVRVcFlMVEl5TFZSRldDMUpMVEZFTkRNMUlpQmtQU0pOTWpNeElEWXpOMUV5TURRZ05qTTNJREU1T1NBMk16aFVNVGswSURZME9WRXhPVFFnTmpjMklESXdOU0EyT0RKUk1qQTJJRFk0TXlBek16VWdOamd6VVRVNU5DQTJPRE1nTmpBNElEWTRNVkUyTnpFZ05qY3hJRGN4TXlBMk16WlVOelUySURVME5GRTNOVFlnTkRnd0lEWTVPQ0EwTWpsVU5UWTFJRE0yTUV3MU5UVWdNelUzVVRZeE9TQXpORGdnTmpZd0lETXhNVlEzTURJZ01qRTVVVGN3TWlBeE5EWWdOak13SURjNFZEUTFNeUF4VVRRME5pQXdJREkwTWlBd1VUUXlJREFnTXprZ01sRXpOU0ExSURNMUlERXdVVE0xSURFM0lETTNJREkwVVRReUlEUXpJRFEzSURRMVVUVXhJRFEySURZeUlEUTJTRFk0VVRrMUlEUTJJREV5T0NBME9WRXhORElnTlRJZ01UUTNJRFl4VVRFMU1DQTJOU0F5TVRrZ016TTVWREk0T0NBMk1qaFJNamc0SURZek5TQXlNekVnTmpNM1drMDJORGtnTlRRMFVUWTBPU0ExTnpRZ05qTTBJRFl3TUZRMU9EVWdOak0wVVRVM09DQTJNellnTkRreklEWXpOMUUwTnpNZ05qTTNJRFExTVNBMk16ZFVOREUySURZek5rZzBNRE5STXpnNElEWXpOU0F6T0RRZ05qSTJVVE00TWlBMk1qSWdNelV5SURVd05sRXpOVElnTlRBeklETTFNU0ExTURCTU16SXdJRE0zTkVnME1ERlJORGd5SURNM05DQTBPVFFnTXpjMlVUVTFOQ0F6T0RZZ05qQXhJRFF6TkZRMk5Ea2dOVFEwV2swMU9UVWdNakk1VVRVNU5TQXlOek1nTlRjeUlETXdNbFExTVRJZ016TTJVVFV3TmlBek16Y2dOREk1SURNek4xRXpNVEVnTXpNM0lETXhNQ0F6TXpaUk16RXdJRE16TkNBeU9UTWdNall6VkRJMU9DQXhNakpNTWpRd0lEVXlVVEkwTUNBME9DQXlOVElnTkRoVU16TXpJRFEyVVRReU1pQTBOaUEwTWprZ05EZFJORGt4SURVMElEVTBNeUF4TURWVU5UazFJREl5T1ZvaUx6NDhjR0YwYUNCcFpEMGlUVXBZTFRJeUxWUkZXQzFPTFVFd0lpQmtQU0lpTHo0OGNHRjBhQ0JwWkQwaVRVcFlMVEl5TFZSRldDMU9MVGRESWlCa1BTSk5NVE01SUMweU5EbElNVE0zVVRFeU5TQXRNalE1SURFeE9TQXRNak0xVmpJMU1Vd3hNakFnTnpNM1VURXpNQ0EzTlRBZ01UTTVJRGMxTUZFeE5USWdOelV3SURFMU9TQTNNelZXTFRJek5WRXhOVEVnTFRJME9TQXhOREVnTFRJME9VZ3hNemxhSWk4K1BDOWtaV1p6UGp4bklITjBjbTlyWlQwaVkzVnljbVZ1ZEVOdmJHOXlJaUJtYVd4c1BTSmpkWEp5Wlc1MFEyOXNiM0lpSUhOMGNtOXJaUzEzYVdSMGFEMGlNQ0lnZEhKaGJuTm1iM0p0UFNKelkyRnNaU2d4TEMweEtTSStQR2NnWkdGMFlTMXRiV3d0Ym05a1pUMGliV0YwYUNJK1BHY2daR0YwWVMxdGJXd3RibTlrWlQwaWJXa2lQangxYzJVZ1pHRjBZUzFqUFNJeFJEUTBOaUlnZUd4cGJtczZhSEpsWmowaUkwMUtXQzB5TWkxVVJWZ3RTUzB4UkRRME5pSXZQand2Wno0OFp5QmtZWFJoTFcxdGJDMXViMlJsUFNKdGJ5SWdkSEpoYm5ObWIzSnRQU0owY21GdWMyeGhkR1VvT1RJeUxqZ3NNQ2tpUGp4MWMyVWdaR0YwWVMxalBTSXlNVGt5SWlCNGJHbHVhenBvY21WbVBTSWpUVXBZTFRJeUxWUkZXQzFPTFRJeE9USWlMejQ4TDJjK1BHY2daR0YwWVMxdGJXd3RibTlrWlQwaWJXa2lJSFJ5WVc1elptOXliVDBpZEhKaGJuTnNZWFJsS0RJeU1EQXVOaXd3S1NJK1BIVnpaU0JrWVhSaExXTTlJakZFTkRNMUlpQjRiR2x1YXpwb2NtVm1QU0lqVFVwWUxUSXlMVlJGV0MxSkxURkVORE0xSWk4K1BDOW5QanhuSUdSaGRHRXRiVzFzTFc1dlpHVTlJbTFwSWlCMGNtRnVjMlp2Y20wOUluUnlZVzV6YkdGMFpTZ3lPVFU1TGpZc01Da2lQangxYzJVZ1pHRjBZUzFqUFNJeFJEUTBOaUlnZUd4cGJtczZhSEpsWmowaUkwMUtXQzB5TWkxVVJWZ3RTUzB4UkRRME5pSXZQand2Wno0OFp5QmtZWFJoTFcxdGJDMXViMlJsUFNKdGRHVjRkQ0lnZEhKaGJuTm1iM0p0UFNKMGNtRnVjMnhoZEdVb016WXdOQzQyTERBcElqNDhkWE5sSUdSaGRHRXRZejBpUVRBaUlIaHNhVzVyT21oeVpXWTlJaU5OU2xndE1qSXRWRVZZTFU0dFFUQWlMejQ4TDJjK1BHY2daR0YwWVMxdGJXd3RibTlrWlQwaVZHVllRWFJ2YlNJZ1pHRjBZUzF0YW5ndGRHVjRZMnhoYzNNOUlrOVNSQ0lnZEhKaGJuTm1iM0p0UFNKMGNtRnVjMnhoZEdVb016ZzFOQzQyTERBcElqNDhaeUJrWVhSaExXMXRiQzF1YjJSbFBTSnRieUlnZEhKaGJuTm1iM0p0UFNKMGNtRnVjMnhoZEdVb01DQXRNQzQxS1NJK1BIVnpaU0JrWVhSaExXTTlJamRESWlCNGJHbHVhenBvY21WbVBTSWpUVXBZTFRJeUxWUkZXQzFPTFRkRElpOCtQQzluUGp3dlp6NDhaeUJrWVhSaExXMXRiQzF1YjJSbFBTSnRkR1Y0ZENJZ2RISmhibk5tYjNKdFBTSjBjbUZ1YzJ4aGRHVW9OREV6TWk0MkxEQXBJajQ4ZFhObElHUmhkR0V0WXowaVFUQWlJSGhzYVc1ck9taHlaV1k5SWlOTlNsZ3RNakl0VkVWWUxVNHRRVEFpTHo0OEwyYytQR2NnWkdGMFlTMXRiV3d0Ym05a1pUMGliV2tpSUhSeVlXNXpabTl5YlQwaWRISmhibk5zWVhSbEtEUXpPREl1Tml3d0tTSStQSFZ6WlNCa1lYUmhMV005SWpGRU5ETTFJaUI0YkdsdWF6cG9jbVZtUFNJalRVcFlMVEl5TFZSRldDMUpMVEZFTkRNMUlpOCtQQzluUGp3dlp6NDhMMmMrUEM5emRtYysiLAoJIlJlYWxWaWV3U2l6ZUpzb24iIDogIntcImhlaWdodFwiOjM1Ny4xNDI4NjgwNDE5OTIyLFwid2lkdGhcIjoxODIxLjQyODUyNzgzMjAzMTJ9Igp9Cg=="/>
    </extobj>
    <extobj name="2384804F-3998-4D57-9195-F3826E402611-36">
      <extobjdata type="2384804F-3998-4D57-9195-F3826E402611" data="ewoJIkltZ1NldHRpbmdKc29uIiA6ICJ7XCJoZWlnaHRcIjoxMi40OTk5OTk5OTk5OTk5OTgsXCJ3aWR0aFwiOjQ4LjIxNDI4NTcxNDI4NTcxfSIsCgkiTGF0ZXgiIDogIiAgICBCIOKGkiBiIiwKCSJMYXRleEltZ0Jhc2U2NCIgOiAiUEhOMlp5QjRiV3h1Y3owaWFIUjBjRG92TDNkM2R5NTNNeTV2Y21jdk1qQXdNQzl6ZG1jaUlIZHBaSFJvUFNJMkxqSXdOMlY0SWlCb1pXbG5hSFE5SWpFdU5UazFaWGdpSUhKdmJHVTlJbWx0WnlJZ1ptOWpkWE5oWW14bFBTSm1ZV3h6WlNJZ2RtbGxkMEp2ZUQwaU1DQXROamswSURJM05ETXVOaUEzTURVaUlIaHRiRzV6T25oc2FXNXJQU0pvZEhSd09pOHZkM2QzTG5jekxtOXlaeTh4T1RrNUwzaHNhVzVySWlCaGNtbGhMV2hwWkdSbGJqMGlkSEoxWlNJZ2MzUjViR1U5SW5abGNuUnBZMkZzTFdGc2FXZHVPaUF0TUM0d01qVmxlRHNnYldGNExYZHBaSFJvT2lBNU9DVTdJajQ4WkdWbWN6NDhjR0YwYUNCcFpEMGlUVXBZTFRrdFZFVllMVWt0TVVRME16VWlJR1E5SWsweU16RWdOak0zVVRJd05DQTJNemNnTVRrNUlEWXpPRlF4T1RRZ05qUTVVVEU1TkNBMk56WWdNakExSURZNE1sRXlNRFlnTmpneklETXpOU0EyT0ROUk5UazBJRFk0TXlBMk1EZ2dOamd4VVRZM01TQTJOekVnTnpFeklEWXpObFEzTlRZZ05UUTBVVGMxTmlBME9EQWdOams0SURReU9WUTFOalVnTXpZd1REVTFOU0F6TlRkUk5qRTVJRE0wT0NBMk5qQWdNekV4VkRjd01pQXlNVGxSTnpBeUlERTBOaUEyTXpBZ056aFVORFV6SURGUk5EUTJJREFnTWpReUlEQlJORElnTUNBek9TQXlVVE0xSURVZ016VWdNVEJSTXpVZ01UY2dNemNnTWpSUk5ESWdORE1nTkRjZ05EVlJOVEVnTkRZZ05qSWdORFpJTmpoUk9UVWdORFlnTVRJNElEUTVVVEUwTWlBMU1pQXhORGNnTmpGUk1UVXdJRFkxSURJeE9TQXpNemxVTWpnNElEWXlPRkV5T0RnZ05qTTFJREl6TVNBMk16ZGFUVFkwT1NBMU5EUlJOalE1SURVM05DQTJNelFnTmpBd1ZEVTROU0EyTXpSUk5UYzRJRFl6TmlBME9UTWdOak0zVVRRM015QTJNemNnTkRVeElEWXpOMVEwTVRZZ05qTTJTRFF3TTFFek9EZ2dOak0xSURNNE5DQTJNalpSTXpneUlEWXlNaUF6TlRJZ05UQTJVVE0xTWlBMU1ETWdNelV4SURVd01Fd3pNakFnTXpjMFNEUXdNVkUwT0RJZ016YzBJRFE1TkNBek56WlJOVFUwSURNNE5pQTJNREVnTkRNMFZEWTBPU0ExTkRSYVRUVTVOU0F5TWpsUk5UazFJREkzTXlBMU56SWdNekF5VkRVeE1pQXpNelpSTlRBMklETXpOeUEwTWprZ016TTNVVE14TVNBek16Y2dNekV3SURNek5sRXpNVEFnTXpNMElESTVNeUF5TmpOVU1qVTRJREV5TWt3eU5EQWdOVEpSTWpRd0lEUTRJREkxTWlBME9GUXpNek1nTkRaUk5ESXlJRFEySURReU9TQTBOMUUwT1RFZ05UUWdOVFF6SURFd05WUTFPVFVnTWpJNVdpSXZQanh3WVhSb0lHbGtQU0pOU2xndE9TMVVSVmd0VGkweU1Ua3lJaUJrUFNKTk5UWWdNak0zVkRVMklESTFNRlEzTUNBeU56QklPRE0xVVRjeE9TQXpOVGNnTmpreUlEUTVNMUUyT1RJZ05EazBJRFk1TWlBME9UWlVOamt4SURRNU9WRTJPVEVnTlRFeElEY3dPQ0ExTVRGSU56RXhVVGN5TUNBMU1URWdOekl6SURVeE1GUTNNamtnTlRBMlZEY3pNaUEwT1RkVU56TTFJRFE0TVZRM05ETWdORFUyVVRjMk5TQXpPRGtnT0RFMklETXpObFE1TXpVZ01qWXhVVGswTkNBeU5UZ2dPVFEwSURJMU1GRTVORFFnTWpRMElEa3pPU0F5TkRGVU9URTFJREl6TVZRNE56Y2dNakV5VVRnek5pQXhPRFlnT0RBMklERTFNbFEzTmpFZ09EVlVOelF3SURNMVZEY3pNaUEwVVRjek1DQXROaUEzTWpjZ0xUaFVOekV4SUMweE1WRTJPVEVnTFRFeElEWTVNU0F3VVRZNU1TQTNJRFk1TmlBeU5WRTNNamdnTVRVeElEZ3pOU0F5TXpCSU56QlJOVFlnTWpNM0lEVTJJREkxTUZvaUx6NDhjR0YwYUNCcFpEMGlUVXBZTFRrdFZFVllMVWt0TVVRME5FWWlJR1E5SWswM015QTJORGRSTnpNZ05qVTNJRGMzSURZM01GUTRPU0EyT0ROUk9UQWdOamd6SURFMk1TQTJPRGhVTWpNMElEWTVORkV5TkRZZ05qazBJREkwTmlBMk9EVlVNakV5SURVME1sRXlNRFFnTlRBNElERTVOU0EwTnpKVU1UZ3dJRFF4T0V3eE56WWdNems1VVRFM05pQXpPVFlnTVRneUlEUXdNbEV5TXpFZ05EUXlJREk0TXlBME5ESlJNelExSURRME1pQXpPRE1nTXprMlZEUXlNaUF5T0RCUk5ESXlJREUyT1NBek5ETWdOemxVTVRjeklDMHhNVkV4TWpNZ0xURXhJRGd5SURJM1ZEUXdJREUxTUZZeE5UbFJOREFnTVRnd0lEUTRJREl4TjFRNU55QTBNVFJSTVRRM0lEWXhNU0F4TkRjZ05qSXpWREV3T1NBMk16ZFJNVEEwSURZek55QXhNREVnTmpNM1NEazJVVGcySURZek55QTRNeUEyTXpkVU56WWdOalF3VkRjeklEWTBOMXBOTXpNMklETXlOVll6TXpGUk16TTJJRFF3TlNBeU56VWdOREExVVRJMU9DQTBNRFVnTWpRd0lETTVOMVF5TURjZ016YzJWREU0TVNBek5USlVNVFl6SURNek1Fd3hOVGNnTXpJeVRERXpOaUF5TXpaUk1URTBJREUxTUNBeE1UUWdNVEUwVVRFeE5DQTJOaUF4TXpnZ05ESlJNVFUwSURJMklERTNPQ0F5TmxFeU1URWdNallnTWpRMUlEVTRVVEkzTUNBNE1TQXlPRFVnTVRFMFZETXhPQ0F5TVRsUk16TTJJREk1TVNBek16WWdNekkxV2lJdlBqd3ZaR1ZtY3o0OFp5QnpkSEp2YTJVOUltTjFjbkpsYm5SRGIyeHZjaUlnWm1sc2JEMGlZM1Z5Y21WdWRFTnZiRzl5SWlCemRISnZhMlV0ZDJsa2RHZzlJakFpSUhSeVlXNXpabTl5YlQwaWMyTmhiR1VvTVN3dE1Ta2lQanhuSUdSaGRHRXRiVzFzTFc1dlpHVTlJbTFoZEdnaVBqeG5JR1JoZEdFdGJXMXNMVzV2WkdVOUltMXBJajQ4ZFhObElHUmhkR0V0WXowaU1VUTBNelVpSUhoc2FXNXJPbWh5WldZOUlpTk5TbGd0T1MxVVJWZ3RTUzB4UkRRek5TSXZQand2Wno0OFp5QmtZWFJoTFcxdGJDMXViMlJsUFNKdGJ5SWdkSEpoYm5ObWIzSnRQU0owY21GdWMyeGhkR1VvTVRBek5pNDRMREFwSWo0OGRYTmxJR1JoZEdFdFl6MGlNakU1TWlJZ2VHeHBibXM2YUhKbFpqMGlJMDFLV0MwNUxWUkZXQzFPTFRJeE9USWlMejQ4TDJjK1BHY2daR0YwWVMxdGJXd3RibTlrWlQwaWJXa2lJSFJ5WVc1elptOXliVDBpZEhKaGJuTnNZWFJsS0RJek1UUXVOaXd3S1NJK1BIVnpaU0JrWVhSaExXTTlJakZFTkRSR0lpQjRiR2x1YXpwb2NtVm1QU0lqVFVwWUxUa3RWRVZZTFVrdE1VUTBORVlpTHo0OEwyYytQQzluUGp3dlp6NDhMM04yWno0PSIsCgkiUmVhbFZpZXdTaXplSnNvbiIgOiAie1wiaGVpZ2h0XCI6MjUwLFwid2lkdGhcIjo5NjQuMjg1NzM2MDgzOTg0NH0iCn0K"/>
    </extobj>
    <extobj name="2384804F-3998-4D57-9195-F3826E402611-37">
      <extobjdata type="2384804F-3998-4D57-9195-F3826E402611" data="ewoJIkltZ1NldHRpbmdKc29uIiA6ICJ7XCJoZWlnaHRcIjoxMi40OTk5OTk5OTk5OTk5OTgsXCJ3aWR0aFwiOjQ5Ljk5OTk5OTk5OTk5OTk5fSIsCgkiTGF0ZXgiIDogIiAgICBBIOKGkiBhIiwKCSJMYXRleEltZ0Jhc2U2NCIgOiAiUEhOMlp5QjRiV3h1Y3owaWFIUjBjRG92TDNkM2R5NTNNeTV2Y21jdk1qQXdNQzl6ZG1jaUlIZHBaSFJvUFNJMkxqUXhNMlY0SWlCb1pXbG5hSFE5SWpFdU5qUTFaWGdpSUhKdmJHVTlJbWx0WnlJZ1ptOWpkWE5oWW14bFBTSm1ZV3h6WlNJZ2RtbGxkMEp2ZUQwaU1DQXROekUySURJNE16UXVOaUEzTWpjaUlIaHRiRzV6T25oc2FXNXJQU0pvZEhSd09pOHZkM2QzTG5jekxtOXlaeTh4T1RrNUwzaHNhVzVySWlCaGNtbGhMV2hwWkdSbGJqMGlkSEoxWlNJZ2MzUjViR1U5SW5abGNuUnBZMkZzTFdGc2FXZHVPaUF0TUM0d01qVmxlRHNnYldGNExYZHBaSFJvT2lBNU9DVTdJajQ4WkdWbWN6NDhjR0YwYUNCcFpEMGlUVXBZTFRrdFZFVllMVWt0TVVRME16UWlJR1E5SWsweU1EZ2dOelJSTWpBNElEVXdJREkxTkNBME5sRXlOeklnTkRZZ01qY3lJRE0xVVRJM01pQXpOQ0F5TnpBZ01qSlJNalkzSURnZ01qWTBJRFJVTWpVeElEQlJNalE1SURBZ01qTTVJREJVTWpBMUlERlVNVFF4SURKUk56QWdNaUExTUNBd1NEUXlVVE0xSURjZ016VWdNVEZSTXpjZ016Z2dORGdnTkRaSU5qSlJNVE15SURRNUlERTJOQ0E1TmxFeE56QWdNVEF5SURNME5TQTBNREZVTlRJeklEY3dORkUxTXpBZ056RTJJRFUwTnlBM01UWklOVFUxU0RVM01sRTFOemdnTnpBM0lEVTNPQ0EzTURaTU5qQTJJRE00TTFFMk16UWdOakFnTmpNMklEVTNVVFkwTVNBME5pQTNNREVnTkRaUk56STJJRFEySURjeU5pQXpObEUzTWpZZ016UWdOekl6SURJeVVUY3lNQ0EzSURjeE9DQTBWRGN3TkNBd1VUY3dNU0F3SURZNU1DQXdWRFkxTVNBeFZEVTNPQ0F5VVRRNE5DQXlJRFExTlNBd1NEUTBNMUUwTXpjZ05pQTBNemNnT1ZRME16a2dNamRSTkRReklEUXdJRFEwTlNBME0wdzBORGtnTkRaSU5EWTVVVFV5TXlBME9TQTFNek1nTmpOTU5USXhJREl4TTBneU9ETk1NalE1SURFMU5WRXlNRGdnT0RZZ01qQTRJRGMwV2swMU1UWWdNall3VVRVeE5pQXlOekVnTlRBMElEUXhObFEwT1RBZ05UWXlURFEyTXlBMU1UbFJORFEzSURRNU1pQTBNREFnTkRFeVRETXhNQ0F5TmpCTU5ERXpJREkxT1ZFMU1UWWdNalU1SURVeE5pQXlOakJhSWk4K1BIQmhkR2dnYVdROUlrMUtXQzA1TFZSRldDMU9MVEl4T1RJaUlHUTlJazAxTmlBeU16ZFVOVFlnTWpVd1ZEY3dJREkzTUVnNE16VlJOekU1SURNMU55QTJPVElnTkRrelVUWTVNaUEwT1RRZ05qa3lJRFE1TmxRMk9URWdORGs1VVRZNU1TQTFNVEVnTnpBNElEVXhNVWczTVRGUk56SXdJRFV4TVNBM01qTWdOVEV3VkRjeU9TQTFNRFpVTnpNeUlEUTVOMVEzTXpVZ05EZ3hWRGMwTXlBME5UWlJOelkxSURNNE9TQTRNVFlnTXpNMlZEa3pOU0F5TmpGUk9UUTBJREkxT0NBNU5EUWdNalV3VVRrME5DQXlORFFnT1RNNUlESTBNVlE1TVRVZ01qTXhWRGczTnlBeU1USlJPRE0ySURFNE5pQTRNRFlnTVRVeVZEYzJNU0E0TlZRM05EQWdNelZVTnpNeUlEUlJOek13SUMwMklEY3lOeUF0T0ZRM01URWdMVEV4VVRZNU1TQXRNVEVnTmpreElEQlJOamt4SURjZ05qazJJREkxVVRjeU9DQXhOVEVnT0RNMUlESXpNRWczTUZFMU5pQXlNemNnTlRZZ01qVXdXaUl2UGp4d1lYUm9JR2xrUFNKTlNsZ3RPUzFVUlZndFNTMHhSRFEwUlNJZ1pEMGlUVE16SURFMU4xRXpNeUF5TlRnZ01UQTVJRE0wT1ZReU9EQWdORFF4VVRNek1TQTBOREVnTXpjd0lETTVNbEV6T0RZZ05ESXlJRFF4TmlBME1qSlJOREk1SURReU1pQTBNemtnTkRFMFZEUTBPU0F6T1RSUk5EUTVJRE00TVNBME1USWdNak0wVkRNM05DQTJPRkV6TnpRZ05ETWdNemd4SURNMVZEUXdNaUF5TmxFME1URWdNamNnTkRJeUlETTFVVFEwTXlBMU5TQTBOak1nTVRNeFVUUTJPU0F4TlRFZ05EY3pJREUxTWxFME56VWdNVFV6SURRNE15QXhOVE5JTkRnM1VUVXdOaUF4TlRNZ05UQTJJREUwTkZFMU1EWWdNVE00SURVd01TQXhNVGRVTkRneElEWXpWRFEwT1NBeE0xRTBNellnTUNBME1UY2dMVGhSTkRBNUlDMHhNQ0F6T1RNZ0xURXdVVE0xT1NBdE1UQWdNek0ySURWVU16QTJJRE0yVERNd01DQTFNVkV5T1RrZ05USWdNamsySURVd1VUSTVOQ0EwT0NBeU9USWdORFpSTWpNeklDMHhNQ0F4TnpJZ0xURXdVVEV4TnlBdE1UQWdOelVnTXpCVU16TWdNVFUzV2swek5URWdNekk0VVRNMU1TQXpNelFnTXpRMklETTFNRlF6TWpNZ016ZzFWREkzTnlBME1EVlJNalF5SURRd05TQXlNVEFnTXpjMFZERTJNQ0F5T1ROUk1UTXhJREl4TkNBeE1Ua2dNVEk1VVRFeE9TQXhNallnTVRFNUlERXhPRlF4TVRnZ01UQTJVVEV4T0NBMk1TQXhNellnTkRSVU1UYzVJREkyVVRJeE55QXlOaUF5TlRRZ05UbFVNams0SURFeE1GRXpNREFnTVRFMElETXlOU0F5TVRkVU16VXhJRE15T0ZvaUx6NDhMMlJsWm5NK1BHY2djM1J5YjJ0bFBTSmpkWEp5Wlc1MFEyOXNiM0lpSUdacGJHdzlJbU4xY25KbGJuUkRiMnh2Y2lJZ2MzUnliMnRsTFhkcFpIUm9QU0l3SWlCMGNtRnVjMlp2Y20wOUluTmpZV3hsS0RFc0xURXBJajQ4WnlCa1lYUmhMVzF0YkMxdWIyUmxQU0p0WVhSb0lqNDhaeUJrWVhSaExXMXRiQzF1YjJSbFBTSnRhU0krUEhWelpTQmtZWFJoTFdNOUlqRkVORE0wSWlCNGJHbHVhenBvY21WbVBTSWpUVXBZTFRrdFZFVllMVWt0TVVRME16UWlMejQ4TDJjK1BHY2daR0YwWVMxdGJXd3RibTlrWlQwaWJXOGlJSFJ5WVc1elptOXliVDBpZEhKaGJuTnNZWFJsS0RFd01qY3VPQ3d3S1NJK1BIVnpaU0JrWVhSaExXTTlJakl4T1RJaUlIaHNhVzVyT21oeVpXWTlJaU5OU2xndE9TMVVSVmd0VGkweU1Ua3lJaTgrUEM5blBqeG5JR1JoZEdFdGJXMXNMVzV2WkdVOUltMXBJaUIwY21GdWMyWnZjbTA5SW5SeVlXNXpiR0YwWlNneU16QTFMallzTUNraVBqeDFjMlVnWkdGMFlTMWpQU0l4UkRRMFJTSWdlR3hwYm1zNmFISmxaajBpSTAxS1dDMDVMVlJGV0MxSkxURkVORFJGSWk4K1BDOW5Qand2Wno0OEwyYytQQzl6ZG1jKyIsCgkiUmVhbFZpZXdTaXplSnNvbiIgOiAie1wiaGVpZ2h0XCI6MjUwLFwid2lkdGhcIjoxMDAwfSIKfQo="/>
    </extobj>
    <extobj name="2384804F-3998-4D57-9195-F3826E402611-38">
      <extobjdata type="2384804F-3998-4D57-9195-F3826E402611" data="ewoJIkltZ1NldHRpbmdKc29uIiA6ICJ7XCJoZWlnaHRcIjoxNC4yODU3MTQyODU3MTQyODUsXCJ3aWR0aFwiOjEwOC45Mjg1NzE0Mjg1NzE0Mn0iLAoJIkxhdGV4IiA6ICIgICAgUyDihpIgMSsxK2EiLAoJIkxhdGV4SW1nQmFzZTY0IiA6ICJQSE4yWnlCNGJXeHVjejBpYUhSMGNEb3ZMM2QzZHk1M015NXZjbWN2TWpBd01DOXpkbWNpSUhkcFpIUm9QU0l4TXk0NU5qbGxlQ0lnYUdWcFoyaDBQU0l4TGpjNE1XVjRJaUJ5YjJ4bFBTSnBiV2NpSUdadlkzVnpZV0pzWlQwaVptRnNjMlVpSUhacFpYZENiM2c5SWpBZ0xUY3dOU0EyTVRjMExqUWdOemczSWlCNGJXeHVjenA0YkdsdWF6MGlhSFIwY0RvdkwzZDNkeTUzTXk1dmNtY3ZNVGs1T1M5NGJHbHVheUlnWVhKcFlTMW9hV1JrWlc0OUluUnlkV1VpSUhOMGVXeGxQU0oyWlhKMGFXTmhiQzFoYkdsbmJqb2dMVEF1TVRnMlpYZzdJRzFoZUMxM2FXUjBhRG9nT1RnbE95SStQR1JsWm5NK1BIQmhkR2dnYVdROUlrMUtXQzA0TFZSRldDMUpMVEZFTkRRMklpQmtQU0pOTXpBNElESTBVVE0yTnlBeU5DQTBNVFlnTnpaVU5EWTJJREU1TjFFME5qWWdNall3SURReE5DQXlPRFJSTXpBNElETXhNU0F5TnpnZ016SXhWREl6TmlBek5ERlJNVGMySURNNE15QXhOellnTkRZeVVURTNOaUExTWpNZ01qQTRJRFUzTTFReU56TWdOalE0VVRNd01pQTJOek1nTXpReklEWTRPRlEwTURjZ056QTBTRFF4T0VnME1qVlJOVEl4SURjd05DQTFOalFnTmpRd1VUVTJOU0EyTkRBZ05UYzNJRFkxTTFRMk1ETWdOamd5VkRZeU15QTNNRFJSTmpJMElEY3dOQ0EyTWpjZ056QTBWRFl6TWlBM01EVlJOalExSURjd05TQTJORFVnTmprNFZEWXhOeUExTnpkVU5UZzFJRFExT1ZRMU5qa2dORFUyVVRVME9TQTBOVFlnTlRRNUlEUTJOVkUxTkRrZ05EY3hJRFUxTUNBME56VlJOVFV3SURRM09DQTFOVEVnTkRrMFZEVTFNeUExTWpCUk5UVXpJRFUxTkNBMU5EUWdOVGM1VkRVeU5pQTJNVFpVTlRBeElEWTBNVkUwTmpVZ05qWXlJRFF4T1NBMk5qSlJNell5SURZMk1pQXpNVE1nTmpFMlZESTJNeUExTVRCUk1qWXpJRFE0TUNBeU56Z2dORFU0VkRNeE9TQTBNamRSTXpJeklEUXlOU0F6T0RrZ05EQTRWRFExTmlBek9UQlJORGt3SURNM09TQTFNaklnTXpReVZEVTFOQ0F5TkRKUk5UVTBJREl4TmlBMU5EWWdNVGcyVVRVME1TQXhOalFnTlRJNElERXpOMVEwT1RJZ056aFVOREkySURFNFZETXpNaUF0TWpCUk16SXdJQzB5TWlBeU9UZ2dMVEl5VVRFNU9TQXRNaklnTVRRMElETXpUREV6TkNBME5Fd3hNRFlnTVROUk9ETWdMVEUwSURjNElDMHhPRlEyTlNBdE1qSlJOVElnTFRJeUlEVXlJQzB4TkZFMU1pQXRNVEVnTVRFd0lESXlNVkV4TVRJZ01qSTNJREV6TUNBeU1qZElNVFF6VVRFME9TQXlNakVnTVRRNUlESXhObEV4TkRrZ01qRTBJREUwT0NBeU1EZFVNVFEwSURFNE5sUXhORElnTVRVelVURTBOQ0F4TVRRZ01UWXdJRGczVkRJd015QTBOMVF5TlRVZ01qbFVNekE0SURJMFdpSXZQanh3WVhSb0lHbGtQU0pOU2xndE9DMVVSVmd0VGkweU1Ua3lJaUJrUFNKTk5UWWdNak0zVkRVMklESTFNRlEzTUNBeU56QklPRE0xVVRjeE9TQXpOVGNnTmpreUlEUTVNMUUyT1RJZ05EazBJRFk1TWlBME9UWlVOamt4SURRNU9WRTJPVEVnTlRFeElEY3dPQ0ExTVRGSU56RXhVVGN5TUNBMU1URWdOekl6SURVeE1GUTNNamtnTlRBMlZEY3pNaUEwT1RkVU56TTFJRFE0TVZRM05ETWdORFUyVVRjMk5TQXpPRGtnT0RFMklETXpObFE1TXpVZ01qWXhVVGswTkNBeU5UZ2dPVFEwSURJMU1GRTVORFFnTWpRMElEa3pPU0F5TkRGVU9URTFJREl6TVZRNE56Y2dNakV5VVRnek5pQXhPRFlnT0RBMklERTFNbFEzTmpFZ09EVlVOelF3SURNMVZEY3pNaUEwVVRjek1DQXROaUEzTWpjZ0xUaFVOekV4SUMweE1WRTJPVEVnTFRFeElEWTVNU0F3VVRZNU1TQTNJRFk1TmlBeU5WRTNNamdnTVRVeElEZ3pOU0F5TXpCSU56QlJOVFlnTWpNM0lEVTJJREkxTUZvaUx6NDhjR0YwYUNCcFpEMGlUVXBZTFRndFZFVllMVTR0TXpFaUlHUTlJazB5TVRNZ05UYzRUREl3TUNBMU56TlJNVGcySURVMk9DQXhOakFnTlRZelZERXdNaUExTlRaSU9ETldOakF5U0RFd01sRXhORGtnTmpBMElERTRPU0EyTVRkVU1qUTFJRFkwTVZReU56TWdOall6VVRJM05TQTJOallnTWpnMUlEWTJObEV5T1RRZ05qWTJJRE13TWlBMk5qQldNell4VERNd015QTJNVkV6TVRBZ05UUWdNekUxSURVeVZETXpPU0EwT0ZRME1ERWdORFpJTkRJM1ZqQklOREUyVVRNNU5TQXpJREkxTnlBelVURXlNU0F6SURFd01DQXdTRGc0VmpRMlNERXhORkV4TXpZZ05EWWdNVFV5SURRMlZERTNOeUEwTjFReE9UTWdOVEJVTWpBeElEVXlWREl3TnlBMU4xUXlNVE1nTmpGV05UYzRXaUl2UGp4d1lYUm9JR2xrUFNKTlNsZ3RPQzFVUlZndFRpMHlRaUlnWkQwaVRUVTJJREl6TjFRMU5pQXlOVEJVTnpBZ01qY3dTRE0yT1ZZME1qQk1NemN3SURVM01GRXpPREFnTlRneklETTRPU0ExT0ROUk5EQXlJRFU0TXlBME1Ea2dOVFk0VmpJM01FZzNNRGRSTnpJeUlESTJNaUEzTWpJZ01qVXdWRGN3TnlBeU16QklOREE1VmkwMk9GRTBNREVnTFRneUlETTVNU0F0T0RKSU16ZzVTRE00TjFFek56VWdMVGd5SURNMk9TQXROamhXTWpNd1NEY3dVVFUySURJek55QTFOaUF5TlRCYUlpOCtQSEJoZEdnZ2FXUTlJazFLV0MwNExWUkZXQzFKTFRGRU5EUkZJaUJrUFNKTk16TWdNVFUzVVRNeklESTFPQ0F4TURrZ016UTVWREk0TUNBME5ERlJNek14SURRME1TQXpOekFnTXpreVVUTTROaUEwTWpJZ05ERTJJRFF5TWxFME1qa2dOREl5SURRek9TQTBNVFJVTkRRNUlETTVORkUwTkRrZ016Z3hJRFF4TWlBeU16UlVNemMwSURZNFVUTTNOQ0EwTXlBek9ERWdNelZVTkRBeUlESTJVVFF4TVNBeU55QTBNaklnTXpWUk5EUXpJRFUxSURRMk15QXhNekZSTkRZNUlERTFNU0EwTnpNZ01UVXlVVFEzTlNBeE5UTWdORGd6SURFMU0wZzBPRGRSTlRBMklERTFNeUExTURZZ01UUTBVVFV3TmlBeE16Z2dOVEF4SURFeE4xUTBPREVnTmpOVU5EUTVJREV6VVRRek5pQXdJRFF4TnlBdE9GRTBNRGtnTFRFd0lETTVNeUF0TVRCUk16VTVJQzB4TUNBek16WWdOVlF6TURZZ016Wk1NekF3SURVeFVUSTVPU0ExTWlBeU9UWWdOVEJSTWprMElEUTRJREk1TWlBME5sRXlNek1nTFRFd0lERTNNaUF0TVRCUk1URTNJQzB4TUNBM05TQXpNRlF6TXlBeE5UZGFUVE0xTVNBek1qaFJNelV4SURNek5DQXpORFlnTXpVd1ZETXlNeUF6T0RWVU1qYzNJRFF3TlZFeU5ESWdOREExSURJeE1DQXpOelJVTVRZd0lESTVNMUV4TXpFZ01qRTBJREV4T1NBeE1qbFJNVEU1SURFeU5pQXhNVGtnTVRFNFZERXhPQ0F4TURaUk1URTRJRFl4SURFek5pQTBORlF4TnprZ01qWlJNakUzSURJMklESTFOQ0ExT1ZReU9UZ2dNVEV3VVRNd01DQXhNVFFnTXpJMUlESXhOMVF6TlRFZ016STRXaUl2UGp3dlpHVm1jejQ4WnlCemRISnZhMlU5SW1OMWNuSmxiblJEYjJ4dmNpSWdabWxzYkQwaVkzVnljbVZ1ZEVOdmJHOXlJaUJ6ZEhKdmEyVXRkMmxrZEdnOUlqQWlJSFJ5WVc1elptOXliVDBpYzJOaGJHVW9NU3d0TVNraVBqeG5JR1JoZEdFdGJXMXNMVzV2WkdVOUltMWhkR2dpUGp4bklHUmhkR0V0Ylcxc0xXNXZaR1U5SW0xcElqNDhkWE5sSUdSaGRHRXRZejBpTVVRME5EWWlJSGhzYVc1ck9taHlaV1k5SWlOTlNsZ3RPQzFVUlZndFNTMHhSRFEwTmlJdlBqd3ZaejQ4WnlCa1lYUmhMVzF0YkMxdWIyUmxQU0p0YnlJZ2RISmhibk5tYjNKdFBTSjBjbUZ1YzJ4aGRHVW9PVEl5TGpnc01Da2lQangxYzJVZ1pHRjBZUzFqUFNJeU1Ua3lJaUI0YkdsdWF6cG9jbVZtUFNJalRVcFlMVGd0VkVWWUxVNHRNakU1TWlJdlBqd3ZaejQ4WnlCa1lYUmhMVzF0YkMxdWIyUmxQU0p0YmlJZ2RISmhibk5tYjNKdFBTSjBjbUZ1YzJ4aGRHVW9Nakl3TUM0MkxEQXBJajQ4ZFhObElHUmhkR0V0WXowaU16RWlJSGhzYVc1ck9taHlaV1k5SWlOTlNsZ3RPQzFVUlZndFRpMHpNU0l2UGp3dlp6NDhaeUJrWVhSaExXMXRiQzF1YjJSbFBTSnRieUlnZEhKaGJuTm1iM0p0UFNKMGNtRnVjMnhoZEdVb01qa3lNaTQ0TERBcElqNDhkWE5sSUdSaGRHRXRZejBpTWtJaUlIaHNhVzVyT21oeVpXWTlJaU5OU2xndE9DMVVSVmd0VGkweVFpSXZQand2Wno0OFp5QmtZWFJoTFcxdGJDMXViMlJsUFNKdGJpSWdkSEpoYm5ObWIzSnRQU0owY21GdWMyeGhkR1VvTXpreU15d3dLU0krUEhWelpTQmtZWFJoTFdNOUlqTXhJaUI0YkdsdWF6cG9jbVZtUFNJalRVcFlMVGd0VkVWWUxVNHRNekVpTHo0OEwyYytQR2NnWkdGMFlTMXRiV3d0Ym05a1pUMGliVzhpSUhSeVlXNXpabTl5YlQwaWRISmhibk5zWVhSbEtEUTJORFV1TWl3d0tTSStQSFZ6WlNCa1lYUmhMV005SWpKQ0lpQjRiR2x1YXpwb2NtVm1QU0lqVFVwWUxUZ3RWRVZZTFU0dE1rSWlMejQ4TDJjK1BHY2daR0YwWVMxdGJXd3RibTlrWlQwaWJXa2lJSFJ5WVc1elptOXliVDBpZEhKaGJuTnNZWFJsS0RVMk5EVXVOQ3d3S1NJK1BIVnpaU0JrWVhSaExXTTlJakZFTkRSRklpQjRiR2x1YXpwb2NtVm1QU0lqVFVwWUxUZ3RWRVZZTFVrdE1VUTBORVVpTHo0OEwyYytQQzluUGp3dlp6NDhMM04yWno0PSIsCgkiUmVhbFZpZXdTaXplSnNvbiIgOiAie1wiaGVpZ2h0XCI6Mjg1LjcxNDI4Mjk4OTUwMTk1LFwid2lkdGhcIjoyMTc4LjU3MTQ3MjE2Nzk2ODh9Igp9Cg=="/>
    </extobj>
  </extobjs>
</s:customData>
</file>

<file path=customXml/itemProps1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5233</Words>
  <Application>WPS Presentation</Application>
  <PresentationFormat>全屏显示(16:9)</PresentationFormat>
  <Paragraphs>525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7" baseType="lpstr">
      <vt:lpstr>Arial</vt:lpstr>
      <vt:lpstr>SimSun</vt:lpstr>
      <vt:lpstr>Wingdings</vt:lpstr>
      <vt:lpstr>Cambria</vt:lpstr>
      <vt:lpstr>Calibri</vt:lpstr>
      <vt:lpstr>Calibri Light</vt:lpstr>
      <vt:lpstr>方正宋刻本秀楷简体</vt:lpstr>
      <vt:lpstr>Candara Light</vt:lpstr>
      <vt:lpstr>Lato Light</vt:lpstr>
      <vt:lpstr>Euphorigenic</vt:lpstr>
      <vt:lpstr>MS PGothic</vt:lpstr>
      <vt:lpstr>Consolas</vt:lpstr>
      <vt:lpstr>Microsoft YaHei</vt:lpstr>
      <vt:lpstr>Arial Unicode MS</vt:lpstr>
      <vt:lpstr>Wingdings</vt:lpstr>
      <vt:lpstr>MV Boli</vt:lpstr>
      <vt:lpstr>Cascadia Mono SemiBold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Eric羊</dc:creator>
  <cp:lastModifiedBy>Ali Ahmadi</cp:lastModifiedBy>
  <cp:revision>196</cp:revision>
  <dcterms:created xsi:type="dcterms:W3CDTF">2017-05-02T06:39:00Z</dcterms:created>
  <dcterms:modified xsi:type="dcterms:W3CDTF">2024-05-14T19:29:19Z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1033-12.2.0.16909</vt:lpwstr>
  </property>
  <property fmtid="{D5CDD505-2E9C-101B-9397-08002B2CF9AE}" pid="3" name="ICV">
    <vt:lpwstr>47B9C3EAEB0544D38129F2F8C4DA19C7_13</vt:lpwstr>
  </property>
</Properties>
</file>